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29" r:id="rId2"/>
    <p:sldId id="285" r:id="rId3"/>
    <p:sldId id="266" r:id="rId4"/>
    <p:sldId id="270" r:id="rId5"/>
    <p:sldId id="276" r:id="rId6"/>
    <p:sldId id="427" r:id="rId7"/>
  </p:sldIdLst>
  <p:sldSz cx="9144000" cy="5143500" type="screen16x9"/>
  <p:notesSz cx="6858000" cy="9144000"/>
  <p:custDataLst>
    <p:tags r:id="rId10"/>
  </p:custDataLst>
  <p:defaultTextStyle>
    <a:defPPr>
      <a:defRPr lang="de-DE"/>
    </a:defPPr>
    <a:lvl1pPr marL="0" algn="l" defTabSz="914400" rtl="0" eaLnBrk="1" latinLnBrk="0" hangingPunct="1">
      <a:defRPr kumimoji="0" lang="de-DE" sz="1400" b="0" i="0" u="none" kern="1200" baseline="0">
        <a:solidFill>
          <a:schemeClr val="tx1"/>
        </a:solidFill>
        <a:latin typeface="EON Brix Sans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7">
          <p15:clr>
            <a:srgbClr val="A4A3A4"/>
          </p15:clr>
        </p15:guide>
        <p15:guide id="2" orient="horz" pos="862">
          <p15:clr>
            <a:srgbClr val="A4A3A4"/>
          </p15:clr>
        </p15:guide>
        <p15:guide id="3" orient="horz" pos="3004">
          <p15:clr>
            <a:srgbClr val="A4A3A4"/>
          </p15:clr>
        </p15:guide>
        <p15:guide id="4" orient="horz" pos="2785">
          <p15:clr>
            <a:srgbClr val="A4A3A4"/>
          </p15:clr>
        </p15:guide>
        <p15:guide id="5" pos="986">
          <p15:clr>
            <a:srgbClr val="A4A3A4"/>
          </p15:clr>
        </p15:guide>
        <p15:guide id="6" pos="1146">
          <p15:clr>
            <a:srgbClr val="A4A3A4"/>
          </p15:clr>
        </p15:guide>
        <p15:guide id="7" pos="1894">
          <p15:clr>
            <a:srgbClr val="A4A3A4"/>
          </p15:clr>
        </p15:guide>
        <p15:guide id="8" pos="2053">
          <p15:clr>
            <a:srgbClr val="A4A3A4"/>
          </p15:clr>
        </p15:guide>
        <p15:guide id="9" pos="2801">
          <p15:clr>
            <a:srgbClr val="A4A3A4"/>
          </p15:clr>
        </p15:guide>
        <p15:guide id="10" pos="2960">
          <p15:clr>
            <a:srgbClr val="A4A3A4"/>
          </p15:clr>
        </p15:guide>
        <p15:guide id="11" pos="3707">
          <p15:clr>
            <a:srgbClr val="A4A3A4"/>
          </p15:clr>
        </p15:guide>
        <p15:guide id="12" pos="3866">
          <p15:clr>
            <a:srgbClr val="A4A3A4"/>
          </p15:clr>
        </p15:guide>
        <p15:guide id="13" pos="4614">
          <p15:clr>
            <a:srgbClr val="A4A3A4"/>
          </p15:clr>
        </p15:guide>
        <p15:guide id="14" pos="4773">
          <p15:clr>
            <a:srgbClr val="A4A3A4"/>
          </p15:clr>
        </p15:guide>
        <p15:guide id="15" pos="5522">
          <p15:clr>
            <a:srgbClr val="A4A3A4"/>
          </p15:clr>
        </p15:guide>
        <p15:guide id="16" pos="2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C1CB"/>
    <a:srgbClr val="009999"/>
    <a:srgbClr val="00CC99"/>
    <a:srgbClr val="FFFFFF"/>
    <a:srgbClr val="EA1C0A"/>
    <a:srgbClr val="000000"/>
    <a:srgbClr val="E3E000"/>
    <a:srgbClr val="B00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4" autoAdjust="0"/>
    <p:restoredTop sz="70370" autoAdjust="0"/>
  </p:normalViewPr>
  <p:slideViewPr>
    <p:cSldViewPr snapToGrid="0" snapToObjects="1">
      <p:cViewPr varScale="1">
        <p:scale>
          <a:sx n="74" d="100"/>
          <a:sy n="74" d="100"/>
        </p:scale>
        <p:origin x="1440" y="62"/>
      </p:cViewPr>
      <p:guideLst>
        <p:guide orient="horz" pos="237"/>
        <p:guide orient="horz" pos="862"/>
        <p:guide orient="horz" pos="3004"/>
        <p:guide orient="horz" pos="2785"/>
        <p:guide pos="986"/>
        <p:guide pos="1146"/>
        <p:guide pos="1894"/>
        <p:guide pos="2053"/>
        <p:guide pos="2801"/>
        <p:guide pos="2960"/>
        <p:guide pos="3707"/>
        <p:guide pos="3866"/>
        <p:guide pos="4614"/>
        <p:guide pos="4773"/>
        <p:guide pos="5522"/>
        <p:guide pos="2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-2004" y="-4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09832-9B74-420C-8D1C-742B40C38B3E}" type="datetimeFigureOut">
              <a:rPr lang="de-DE" smtClean="0"/>
              <a:t>27.06.2019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B21D2-EE0C-4F60-9290-A95707687EA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409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BD20B-1595-4AD5-8C42-650ED0B09BCC}" type="datetimeFigureOut">
              <a:rPr lang="de-DE" smtClean="0"/>
              <a:t>27.06.2019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88022-2B66-4C3B-913E-DF7D5DD0D6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846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Saját cégük munkavédelmi hozzáállása, filozófiája? </a:t>
            </a:r>
          </a:p>
          <a:p>
            <a:pPr algn="just"/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 értenek ez alatt, milyen tapasztalataik vannak, mik okoznak nekik kihívást, mik a legnagyobb sikereik munkabiztonság terén, kultúra fejlesztésben mit éreznek hol tartanak…</a:t>
            </a:r>
            <a:endParaRPr lang="hu-HU" dirty="0"/>
          </a:p>
          <a:p>
            <a:pPr>
              <a:buFontTx/>
              <a:buNone/>
            </a:pP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buFontTx/>
              <a:buNone/>
            </a:pP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Nekik mit mondanak ezek a mondatok? </a:t>
            </a:r>
          </a:p>
          <a:p>
            <a:pPr>
              <a:buFontTx/>
              <a:buNone/>
            </a:pP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Ők ezt hogy tudják értelmezni a saját működésükre? </a:t>
            </a:r>
          </a:p>
          <a:p>
            <a:pPr>
              <a:buFontTx/>
              <a:buNone/>
            </a:pP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 az amit az eddigi működésükből be tudnak hozni, ami kapcsolódik ezekhez az alapelvekhez, hogyan csinálják ezeket (konkrétum)?</a:t>
            </a:r>
          </a:p>
          <a:p>
            <a:pPr>
              <a:buFontTx/>
              <a:buNone/>
            </a:pP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 az ami új nekik?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88022-2B66-4C3B-913E-DF7D5DD0D66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163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hu-HU" dirty="0"/>
              <a:t>Körültekintően értékeljük minden egyes projektünket, munkánkat HSE szempontból és a feltárt kockázatokhoz kapcsolódóan határozzuk meg a szükséges megelőző intézkedéseket</a:t>
            </a:r>
          </a:p>
          <a:p>
            <a:pPr marL="228600" indent="-228600">
              <a:buAutoNum type="arabicPeriod"/>
            </a:pPr>
            <a:r>
              <a:rPr lang="hu-HU" dirty="0"/>
              <a:t>Célunk, hogy a vállalkozóinknál is egy erős HSE kultúrát alakítsunk ki a teljes folyamat során. Hogy elérjük ezt egy komplett folyamatot működtetünk és fejlesztettünk ki az évek folyamán és ezen dolgozunk a partnereinkkel. Ennek első eleme a vállalkozóink előzetes értékelése. A leendő vállalkozóinkat a vonatkozó jogszabályi követelmények teljesítéséről, az általános HSE kultúráról/teljesítményről és az adott projekthez kapcsolódó HSE kockázatok értékeléséről, kezeléséről kérdezzük. </a:t>
            </a:r>
          </a:p>
          <a:p>
            <a:pPr marL="228600" indent="-228600">
              <a:buAutoNum type="arabicPeriod"/>
            </a:pPr>
            <a:r>
              <a:rPr lang="hu-HU" dirty="0"/>
              <a:t>A következő fázis a kiválasztás, ahol az ár mellett, előtt a HSE szempontok teljesülése az alap </a:t>
            </a:r>
            <a:r>
              <a:rPr lang="hu-HU" dirty="0" err="1"/>
              <a:t>követelményEgyüttműködésünk</a:t>
            </a:r>
            <a:r>
              <a:rPr lang="hu-HU" dirty="0"/>
              <a:t> alapja a szerződés és a szerződésben, ezek mellékleteiben meghatározott HSE követelmények. Az általános feltételeken túl (jogi felelősség, következmény menedzsment) a projekt specifikus HSE követelményeket, elvárásokat is meghatározzuk partnereink számára, hogy fel tudjanak megfelelően készülni a biztonságos munkavégzésre</a:t>
            </a:r>
          </a:p>
          <a:p>
            <a:pPr marL="228600" indent="-228600">
              <a:buAutoNum type="arabicPeriod"/>
            </a:pPr>
            <a:r>
              <a:rPr lang="hu-HU" dirty="0"/>
              <a:t>Közösen dolgozzuk ki a lehető legnagyobb biztonságot adó kivitelezési megoldásokat (tervezés, organizáció, munkaterület átadás)</a:t>
            </a:r>
          </a:p>
          <a:p>
            <a:pPr marL="228600" indent="-228600">
              <a:buAutoNum type="arabicPeriod"/>
            </a:pPr>
            <a:r>
              <a:rPr lang="hu-HU" dirty="0"/>
              <a:t>A szerződéses követelmények teljesülését (amit a partnereink a szerződés aláírásával vállalnak) rendszeresen mérjük a HSE bejárások, ellenőrzések, auditok, vállalkozói értékelések során. A jó teljesítményt elismerjük. A feltárt hiányosságok javítását kérjük partnereinktől. A szabályszegéseket viszont nem toleráljuk. Ennek következménye lehet munkafelfüggesztés vagy akár szerződés bontás is</a:t>
            </a:r>
          </a:p>
          <a:p>
            <a:pPr marL="228600" indent="-228600">
              <a:buAutoNum type="arabicPeriod"/>
            </a:pPr>
            <a:r>
              <a:rPr lang="hu-HU" dirty="0"/>
              <a:t>Aktívan kommunikáljuk partnereink felé a vállalkozói biztonsággal kapcsolatos elvárásokat és támogatjuk őket minden szakaszban a biztonsági kultúra fejlesztése érdekében. Azt várjuk vállalkozóinktól is, hogy legyenek partnereink a HSE kultúra fejlesztésében és beszéljenek kollégáikkal a HSE követelményekről, biztosítsák számukra a biztonságos munkavégzés feltételeit és rendszeresen tartsák a felszínen az egészséget-, biztonságot és a környezetvédelmet, mint témát a kollégáik között a saját megbeszéléseiken, oktatásaikon, napi munkaeligazítások és a saját terület bejárásaik alkalmával és ugyanígy járjanak el az alvállalkozóikkal is.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/>
              <a:t>Folyamatos párbeszédre buzdítjuk vállalkozóinkat, hogy együtt tanuljunk a tapasztalatokból és biztosítani tudjuk, hogy minden kollégánk, partnerünk egészségesen, épségben menjen haza nap, mint nap. És elérjük, hogy a tudatosságban minden nap fejlődjünk. Célunk a 0 baleset!</a:t>
            </a:r>
          </a:p>
          <a:p>
            <a:pPr marL="228600" indent="-228600">
              <a:buAutoNum type="arabicPeriod"/>
            </a:pPr>
            <a:endParaRPr lang="hu-HU" dirty="0"/>
          </a:p>
          <a:p>
            <a:pPr marL="228600" indent="-228600">
              <a:buAutoNum type="arabicPeriod"/>
            </a:pPr>
            <a:endParaRPr lang="hu-HU" dirty="0"/>
          </a:p>
          <a:p>
            <a:pPr marL="228600" indent="-228600">
              <a:buAutoNum type="arabicPeriod"/>
            </a:pPr>
            <a:endParaRPr lang="hu-HU" dirty="0"/>
          </a:p>
          <a:p>
            <a:pPr marL="228600" indent="-228600">
              <a:buAutoNum type="arabicPeriod"/>
            </a:pPr>
            <a:endParaRPr lang="hu-HU" dirty="0"/>
          </a:p>
          <a:p>
            <a:pPr marL="228600" indent="-228600">
              <a:buAutoNum type="arabicPeriod"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88022-2B66-4C3B-913E-DF7D5DD0D66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715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Szállító</a:t>
            </a:r>
            <a:r>
              <a:rPr lang="hu-H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értékelés</a:t>
            </a:r>
            <a:r>
              <a:rPr lang="hu-HU" sz="12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hu-HU" dirty="0"/>
              <a:t>A dokumentációs auditot mindenki sikeresen teljesítette, ezért is ül most mindenki itt velünk. Hátravan a telephelyi audit, ahol a mélyen vizsgáljuk az alkalmazni kívánt technológiát, és a bevonni kívánt alvállalkozók értékelését is elvégezzük.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="1" dirty="0"/>
              <a:t>Kiválasztás Szerződés:</a:t>
            </a:r>
            <a:r>
              <a:rPr lang="hu-HU" dirty="0"/>
              <a:t> A tervezés során megvizsgáltuk és folyamatosan egyeztettük az AUDI és az EON HSE elvárásait, ezeket a vállalkozói egyeztetések és a helyszíni bejárás során kommunikáltuk, a szerződésben is szerepeltetve lesz.</a:t>
            </a:r>
          </a:p>
          <a:p>
            <a:r>
              <a:rPr lang="hu-H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Audi elvárások: 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Audi HSE előírások betartása; Napi 8 órában munkavédelmi koordinátor jelenléte a kivitelezés teljes ideje alatt; Kollektív védelem alkalmazása a tetőn védőkorláttal, vagy azzal egyenértékűnek megoldással; Csak az általuk jóváhagyott felvonulási és daruzási területet használhatják; A területükről kitiltott cégeket és munkavállalókat nem vonhatnak be a projectbe.</a:t>
            </a:r>
          </a:p>
          <a:p>
            <a:r>
              <a:rPr lang="hu-H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Audi, E.ON közös elvárások: </a:t>
            </a:r>
            <a:r>
              <a:rPr lang="hu-H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Előírt egyéni 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védőeszközök viselése; Eszköz felülvizsgálati, megfelelőségét dokumentumok a helyszínen; Helyszínen kell tárolni a munkavállalók végzettségét, képzettségét igazoló dokumentációkat is; EON, AUDI és megbízott személyei ellenőrzésekre jogosult ezt az </a:t>
            </a:r>
            <a:r>
              <a:rPr lang="hu-H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építeési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naplóba dokumentálni kell; A felvonulási területen mobil WC, irodai munkaeszköz tároló konténer felállítható. Minden HSE esemény azonnali jelentése baleset esetén mindkét cég azonnali értesítése és a vizsgálatban való részvétel biztosítása. Folyamatos alkohol szondáztatás.</a:t>
            </a:r>
          </a:p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E.ON elvárások: 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MU-99-34, UT-400 releváns részeinek betartása; Csak E.ON minősítésen átesett alvállalkozót vonhatnak be; Kötelesek vészhelyzeti tervet csináltatni a tetőről való mentésre; Napi dokumentált munkaeligazítás, oktatás (kockázatok, veszélyek, stb..); Hőségriadó esetén a pihenőidő biztosítása</a:t>
            </a:r>
            <a:endParaRPr lang="hu-H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="1" dirty="0"/>
              <a:t>Munka előkészítés: </a:t>
            </a:r>
            <a:r>
              <a:rPr lang="hu-HU" dirty="0"/>
              <a:t>A vállalkozónak részletes ütemtervet kell készítenie a teljes kivitelezési folyamatról melyet EON és AUDI oldalról is véleményezünk.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="1" dirty="0"/>
              <a:t>Mérés:</a:t>
            </a:r>
            <a:r>
              <a:rPr lang="hu-HU" dirty="0"/>
              <a:t> EON &amp; AUDI ellenőrzések a kivitelezés alatt, melyeket folyamatosan visszajelzünk a vállalkozó felé. Hiányosságtól függő következmény: munkaleállítás, munkafelfüggesztés, figyelmeztetés, de természetesen pozitív visszajelzéseket is adunk!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88022-2B66-4C3B-913E-DF7D5DD0D66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7042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Egyebek: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A környezetből eredő kockázatok felmérése, kezelése; 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Biztonsági információk elérhetősége a munkaterületen (legyen vizuálisan megjelenítve a kockázat, a vészhelyzeti telefonszámok….); </a:t>
            </a:r>
          </a:p>
          <a:p>
            <a:pPr marL="171450" indent="-171450">
              <a:buFontTx/>
              <a:buChar char="-"/>
            </a:pP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Egyeztetés a legközelebbi mentőszolgálattal, vagy legalább annak felmérése, hogy hol van, mennyi idő amíg kiérnek, </a:t>
            </a:r>
          </a:p>
          <a:p>
            <a:pPr marL="171450" indent="-171450">
              <a:buFontTx/>
              <a:buChar char="-"/>
            </a:pP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Védőkesztyű viselés a panel tartókkal való munka során, a paneltartók biztonsága (éles élek, sarkok…), </a:t>
            </a:r>
          </a:p>
          <a:p>
            <a:pPr marL="171450" indent="-171450">
              <a:buFontTx/>
              <a:buChar char="-"/>
            </a:pP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Szociális helyiségek és ehhez kapcsolódó dolgok (pl. WC, ivóvíz, pihenőidő eltöltése…). </a:t>
            </a:r>
          </a:p>
          <a:p>
            <a:pPr marL="171450" indent="-171450">
              <a:buFontTx/>
              <a:buChar char="-"/>
            </a:pP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Hőségriadó kezelése, hogy tartják, hova húzódnak el.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Ezeket ők hogyan tudják biztosítani, mi más van, amivel ők mint kockázattal számolnak, azt hogyan kezelik, mi az amit most nem látnak kezelhetőnek.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788022-2B66-4C3B-913E-DF7D5DD0D66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0821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660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660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138000" y="522000"/>
            <a:ext cx="1440000" cy="144000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18.06.2019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3520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795059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Graph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77825" y="1371599"/>
            <a:ext cx="5508000" cy="33984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18.06.2019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393063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ustom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18.06.2019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2737804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18.06.2019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95982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 slidenumber, no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2683761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70438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758166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pic>
        <p:nvPicPr>
          <p:cNvPr id="10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72360"/>
      </p:ext>
    </p:extLst>
  </p:cSld>
  <p:clrMapOvr>
    <a:masterClrMapping/>
  </p:clrMapOvr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38925"/>
      </p:ext>
    </p:extLst>
  </p:cSld>
  <p:clrMapOvr>
    <a:masterClrMapping/>
  </p:clrMapOvr>
  <p:hf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14958"/>
      </p:ext>
    </p:extLst>
  </p:cSld>
  <p:clrMapOvr>
    <a:masterClrMapping/>
  </p:clrMapOvr>
  <p:hf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290566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full color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16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16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FFFFFF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54144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/>
              <a:t>18.06.2019</a:t>
            </a:r>
            <a:endParaRPr lang="de-DE" dirty="0"/>
          </a:p>
        </p:txBody>
      </p:sp>
      <p:grpSp>
        <p:nvGrpSpPr>
          <p:cNvPr id="11" name="Gruppieren 10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7786800" y="0"/>
              <a:ext cx="1357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218000" y="0"/>
              <a:ext cx="5688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6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131136"/>
      </p:ext>
    </p:extLst>
  </p:cSld>
  <p:clrMapOvr>
    <a:masterClrMapping/>
  </p:clrMapOvr>
  <p:hf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less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660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568209515"/>
      </p:ext>
    </p:extLst>
  </p:cSld>
  <p:clrMapOvr>
    <a:masterClrMapping/>
  </p:clrMapOvr>
  <p:hf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1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2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grpSp>
        <p:nvGrpSpPr>
          <p:cNvPr id="3" name="Gruppieren 2"/>
          <p:cNvGrpSpPr/>
          <p:nvPr userDrawn="1"/>
        </p:nvGrpSpPr>
        <p:grpSpPr>
          <a:xfrm>
            <a:off x="6652800" y="0"/>
            <a:ext cx="2491200" cy="5144400"/>
            <a:chOff x="6652800" y="0"/>
            <a:chExt cx="24912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7030800" y="0"/>
              <a:ext cx="2113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6652800" y="0"/>
              <a:ext cx="3780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389924202"/>
      </p:ext>
    </p:extLst>
  </p:cSld>
  <p:clrMapOvr>
    <a:masterClrMapping/>
  </p:clrMapOvr>
  <p:hf hdr="0" ft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2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8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8" name="Rechteck 7"/>
          <p:cNvSpPr/>
          <p:nvPr userDrawn="1"/>
        </p:nvSpPr>
        <p:spPr>
          <a:xfrm>
            <a:off x="7408800" y="0"/>
            <a:ext cx="1735200" cy="5144400"/>
          </a:xfrm>
          <a:prstGeom prst="rect">
            <a:avLst/>
          </a:prstGeom>
          <a:solidFill>
            <a:srgbClr val="EA1C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6012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797803"/>
      </p:ext>
    </p:extLst>
  </p:cSld>
  <p:clrMapOvr>
    <a:masterClrMapping/>
  </p:clrMapOvr>
  <p:hf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261600"/>
            <a:ext cx="2124877" cy="630000"/>
          </a:xfrm>
          <a:prstGeom prst="rect">
            <a:avLst/>
          </a:prstGeom>
        </p:spPr>
      </p:pic>
      <p:grpSp>
        <p:nvGrpSpPr>
          <p:cNvPr id="11" name="Gruppieren 10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804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2804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EA1C0A"/>
                </a:solidFill>
              </a:defRPr>
            </a:lvl1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750502519"/>
      </p:ext>
    </p:extLst>
  </p:cSld>
  <p:clrMapOvr>
    <a:masterClrMapping/>
  </p:clrMapOvr>
  <p:hf hdr="0" ft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full color">
    <p:bg>
      <p:bgPr>
        <a:solidFill>
          <a:srgbClr val="EA1C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788400" y="0"/>
            <a:ext cx="378000" cy="5144400"/>
          </a:xfrm>
          <a:prstGeom prst="rect">
            <a:avLst/>
          </a:prstGeom>
          <a:solidFill>
            <a:srgbClr val="5CC1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7884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 userDrawn="1"/>
        </p:nvSpPr>
        <p:spPr>
          <a:xfrm>
            <a:off x="6343200" y="0"/>
            <a:ext cx="2800800" cy="5144400"/>
          </a:xfrm>
          <a:prstGeom prst="rect">
            <a:avLst/>
          </a:prstGeom>
          <a:solidFill>
            <a:srgbClr val="B004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200" y="3261600"/>
            <a:ext cx="2124877" cy="630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1166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1166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470403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6649200" y="0"/>
              <a:ext cx="22716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0" y="0"/>
              <a:ext cx="6012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0" y="-1"/>
            <a:ext cx="6058455" cy="51444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9200" y="1573200"/>
            <a:ext cx="52956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79200" y="2901600"/>
            <a:ext cx="52956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456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/>
              <a:t>18.06.2019</a:t>
            </a:r>
            <a:endParaRPr lang="de-DE" dirty="0"/>
          </a:p>
        </p:txBody>
      </p: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8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319924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500860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18.06.2019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153642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18.06.2019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0705529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1371600"/>
            <a:ext cx="5508000" cy="33988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18.06.2019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6138000" y="1371600"/>
            <a:ext cx="2628000" cy="26280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6981864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18.06.2019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5886000" cy="37728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3840440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18.06.2019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9144000" cy="37728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655553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8000" y="378000"/>
            <a:ext cx="5508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8000" y="1371600"/>
            <a:ext cx="6948000" cy="33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736400" y="4662000"/>
            <a:ext cx="756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</a:defRPr>
            </a:lvl1pPr>
          </a:lstStyle>
          <a:p>
            <a:r>
              <a:rPr lang="de-DE"/>
              <a:t>18.06.2019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7020000" y="518400"/>
            <a:ext cx="1746000" cy="30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j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2400" y="4662000"/>
            <a:ext cx="2736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94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7" r:id="rId3"/>
    <p:sldLayoutId id="2147483650" r:id="rId4"/>
    <p:sldLayoutId id="2147483652" r:id="rId5"/>
    <p:sldLayoutId id="2147483658" r:id="rId6"/>
    <p:sldLayoutId id="2147483662" r:id="rId7"/>
    <p:sldLayoutId id="2147483660" r:id="rId8"/>
    <p:sldLayoutId id="2147483664" r:id="rId9"/>
    <p:sldLayoutId id="2147483665" r:id="rId10"/>
    <p:sldLayoutId id="2147483654" r:id="rId11"/>
    <p:sldLayoutId id="2147483655" r:id="rId12"/>
    <p:sldLayoutId id="2147483678" r:id="rId13"/>
    <p:sldLayoutId id="2147483668" r:id="rId14"/>
    <p:sldLayoutId id="2147483675" r:id="rId15"/>
    <p:sldLayoutId id="2147483676" r:id="rId16"/>
    <p:sldLayoutId id="2147483677" r:id="rId17"/>
    <p:sldLayoutId id="2147483674" r:id="rId18"/>
    <p:sldLayoutId id="2147483669" r:id="rId19"/>
    <p:sldLayoutId id="2147483651" r:id="rId20"/>
    <p:sldLayoutId id="2147483670" r:id="rId21"/>
    <p:sldLayoutId id="2147483671" r:id="rId22"/>
    <p:sldLayoutId id="2147483672" r:id="rId23"/>
    <p:sldLayoutId id="2147483673" r:id="rId24"/>
  </p:sldLayoutIdLst>
  <p:hf hdr="0" ftr="0"/>
  <p:txStyles>
    <p:titleStyle>
      <a:lvl1pPr algn="l" defTabSz="914400" rtl="0" eaLnBrk="1" latinLnBrk="0" hangingPunct="1">
        <a:lnSpc>
          <a:spcPts val="2500"/>
        </a:lnSpc>
        <a:spcBef>
          <a:spcPct val="0"/>
        </a:spcBef>
        <a:buNone/>
        <a:defRPr sz="2400" kern="100" baseline="0">
          <a:solidFill>
            <a:srgbClr val="EA1C0A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388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Clr>
          <a:srgbClr val="EA1C0A"/>
        </a:buClr>
        <a:buFont typeface="EON Brix Sans" panose="020B0500000000000000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4pPr>
      <a:lvl5pPr marL="717550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hyperlink" Target="https://commons.wikimedia.org/wiki/File:Antu_task-ongoing.sv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9.png"/><Relationship Id="rId5" Type="http://schemas.openxmlformats.org/officeDocument/2006/relationships/hyperlink" Target="https://pixabay.com/vectors/check-mark-tick-mark-check-correct-1292787/" TargetMode="External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fr.wikibooks.org/wiki/Fichier:GHS-pictogram-exclam.svg" TargetMode="External"/><Relationship Id="rId3" Type="http://schemas.openxmlformats.org/officeDocument/2006/relationships/image" Target="../media/image21.jpe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://ux.stackexchange.com/questions/89714/good-icon-for-the-word-practice" TargetMode="External"/><Relationship Id="rId11" Type="http://schemas.openxmlformats.org/officeDocument/2006/relationships/image" Target="../media/image26.png"/><Relationship Id="rId5" Type="http://schemas.openxmlformats.org/officeDocument/2006/relationships/image" Target="../media/image23.png"/><Relationship Id="rId10" Type="http://schemas.openxmlformats.org/officeDocument/2006/relationships/hyperlink" Target="https://pixabay.com/vectors/hard-hat-black-construction-helmet-309214/" TargetMode="External"/><Relationship Id="rId4" Type="http://schemas.openxmlformats.org/officeDocument/2006/relationships/image" Target="../media/image22.jpe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2E3893B-5BF2-45B8-B08E-1D163C01DE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AUDI szolár partnernap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98C4B01-8CBF-423A-9589-4F1C3B0D6B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C7E8DE6-0D01-45CA-818B-35E66F845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/>
              <a:t>2</a:t>
            </a:r>
            <a:r>
              <a:rPr lang="de-DE" dirty="0"/>
              <a:t>8.06.2019</a:t>
            </a:r>
          </a:p>
        </p:txBody>
      </p:sp>
    </p:spTree>
    <p:extLst>
      <p:ext uri="{BB962C8B-B14F-4D97-AF65-F5344CB8AC3E}">
        <p14:creationId xmlns:p14="http://schemas.microsoft.com/office/powerpoint/2010/main" val="1140611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45435" y="4234981"/>
            <a:ext cx="6718852" cy="71519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685595"/>
            <a:r>
              <a:rPr lang="en-US" sz="134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Vigyázok</a:t>
            </a:r>
            <a:r>
              <a:rPr lang="en-US" sz="134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4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munkatársaimra</a:t>
            </a:r>
            <a:endParaRPr lang="hu-HU" sz="134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685595"/>
            <a:r>
              <a:rPr lang="en-US" sz="134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Leállítom</a:t>
            </a:r>
            <a:r>
              <a:rPr lang="en-US" sz="134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34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</a:t>
            </a:r>
            <a:r>
              <a:rPr lang="en-US" sz="134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4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biztonságos</a:t>
            </a:r>
            <a:r>
              <a:rPr lang="en-US" sz="134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4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munkavégzést</a:t>
            </a:r>
            <a:endParaRPr lang="hu-HU" sz="134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685595"/>
            <a:r>
              <a:rPr lang="en-US" sz="134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Tanulok</a:t>
            </a:r>
            <a:r>
              <a:rPr lang="en-US" sz="134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34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hibákból</a:t>
            </a:r>
            <a:r>
              <a:rPr lang="en-US" sz="134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és a </a:t>
            </a:r>
            <a:r>
              <a:rPr lang="en-US" sz="134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majdnem</a:t>
            </a:r>
            <a:r>
              <a:rPr lang="en-US" sz="134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4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balesetekből</a:t>
            </a:r>
            <a:r>
              <a:rPr lang="en-US" sz="134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Cím 1">
            <a:extLst>
              <a:ext uri="{FF2B5EF4-FFF2-40B4-BE49-F238E27FC236}">
                <a16:creationId xmlns:a16="http://schemas.microsoft.com/office/drawing/2014/main" id="{C7CFC406-2634-4A9B-B420-2034E9F3416C}"/>
              </a:ext>
            </a:extLst>
          </p:cNvPr>
          <p:cNvSpPr txBox="1">
            <a:spLocks/>
          </p:cNvSpPr>
          <p:nvPr/>
        </p:nvSpPr>
        <p:spPr>
          <a:xfrm>
            <a:off x="378000" y="378000"/>
            <a:ext cx="5508000" cy="72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2500"/>
              </a:lnSpc>
              <a:spcBef>
                <a:spcPct val="0"/>
              </a:spcBef>
              <a:buNone/>
              <a:defRPr sz="2400" kern="100" baseline="0">
                <a:solidFill>
                  <a:srgbClr val="EA1C0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E1ső a biztonság (</a:t>
            </a:r>
            <a:r>
              <a:rPr lang="en-US"/>
              <a:t>Safety F1RST</a:t>
            </a:r>
            <a:r>
              <a:rPr lang="hu-HU"/>
              <a:t>)</a:t>
            </a:r>
            <a:endParaRPr lang="hu-HU" dirty="0"/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DFDEB48F-C9B7-4C6D-9712-47952F6B39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3784" y="863390"/>
            <a:ext cx="4190999" cy="321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26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31368B-BC05-48E9-ABDE-B1B90B594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00" y="378000"/>
            <a:ext cx="7036846" cy="415008"/>
          </a:xfrm>
        </p:spPr>
        <p:txBody>
          <a:bodyPr/>
          <a:lstStyle/>
          <a:p>
            <a:r>
              <a:rPr lang="hu-HU" dirty="0"/>
              <a:t>A vállalkozóink biztonsága a HSE víziónk kulcseleme</a:t>
            </a:r>
          </a:p>
        </p:txBody>
      </p:sp>
      <p:sp>
        <p:nvSpPr>
          <p:cNvPr id="8" name="Téglalap: lekerekített 7">
            <a:extLst>
              <a:ext uri="{FF2B5EF4-FFF2-40B4-BE49-F238E27FC236}">
                <a16:creationId xmlns:a16="http://schemas.microsoft.com/office/drawing/2014/main" id="{194A74B5-2C6D-424F-B6AD-2BD2633AE9A7}"/>
              </a:ext>
            </a:extLst>
          </p:cNvPr>
          <p:cNvSpPr/>
          <p:nvPr/>
        </p:nvSpPr>
        <p:spPr>
          <a:xfrm>
            <a:off x="324273" y="2890079"/>
            <a:ext cx="1171762" cy="69066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b="1" dirty="0">
                <a:latin typeface="Univers" panose="020B0603020202030204" pitchFamily="34" charset="0"/>
              </a:rPr>
              <a:t>Kockázatok azonosítása értékelése</a:t>
            </a:r>
          </a:p>
        </p:txBody>
      </p:sp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CACD9AEE-0BCE-4C76-95AF-A01694A8DC3E}"/>
              </a:ext>
            </a:extLst>
          </p:cNvPr>
          <p:cNvGrpSpPr/>
          <p:nvPr/>
        </p:nvGrpSpPr>
        <p:grpSpPr>
          <a:xfrm>
            <a:off x="318700" y="1382627"/>
            <a:ext cx="1424566" cy="1507452"/>
            <a:chOff x="535021" y="1605064"/>
            <a:chExt cx="2010316" cy="2034876"/>
          </a:xfrm>
        </p:grpSpPr>
        <p:sp>
          <p:nvSpPr>
            <p:cNvPr id="6" name="Folyamatábra: Bekötés 5">
              <a:extLst>
                <a:ext uri="{FF2B5EF4-FFF2-40B4-BE49-F238E27FC236}">
                  <a16:creationId xmlns:a16="http://schemas.microsoft.com/office/drawing/2014/main" id="{4877972F-2AF4-4AB1-BE06-A0F3D47FE7A2}"/>
                </a:ext>
              </a:extLst>
            </p:cNvPr>
            <p:cNvSpPr/>
            <p:nvPr/>
          </p:nvSpPr>
          <p:spPr>
            <a:xfrm>
              <a:off x="535021" y="1605064"/>
              <a:ext cx="1676480" cy="1605064"/>
            </a:xfrm>
            <a:prstGeom prst="flowChartConnector">
              <a:avLst/>
            </a:prstGeom>
            <a:noFill/>
            <a:ln w="539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" name="Háromszög 6">
              <a:extLst>
                <a:ext uri="{FF2B5EF4-FFF2-40B4-BE49-F238E27FC236}">
                  <a16:creationId xmlns:a16="http://schemas.microsoft.com/office/drawing/2014/main" id="{B882FE79-77E8-4396-A523-8BA43C758654}"/>
                </a:ext>
              </a:extLst>
            </p:cNvPr>
            <p:cNvSpPr/>
            <p:nvPr/>
          </p:nvSpPr>
          <p:spPr>
            <a:xfrm rot="5400000">
              <a:off x="2136777" y="2242226"/>
              <a:ext cx="486381" cy="330739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10" name="Egyenes összekötő 9">
              <a:extLst>
                <a:ext uri="{FF2B5EF4-FFF2-40B4-BE49-F238E27FC236}">
                  <a16:creationId xmlns:a16="http://schemas.microsoft.com/office/drawing/2014/main" id="{76699B90-B6EF-401C-88F1-B39EB538491E}"/>
                </a:ext>
              </a:extLst>
            </p:cNvPr>
            <p:cNvCxnSpPr>
              <a:cxnSpLocks/>
              <a:stCxn id="6" idx="4"/>
              <a:endCxn id="8" idx="0"/>
            </p:cNvCxnSpPr>
            <p:nvPr/>
          </p:nvCxnSpPr>
          <p:spPr>
            <a:xfrm flipH="1">
              <a:off x="1369668" y="3210128"/>
              <a:ext cx="3593" cy="429812"/>
            </a:xfrm>
            <a:prstGeom prst="line">
              <a:avLst/>
            </a:prstGeom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Háromszög 10">
              <a:extLst>
                <a:ext uri="{FF2B5EF4-FFF2-40B4-BE49-F238E27FC236}">
                  <a16:creationId xmlns:a16="http://schemas.microsoft.com/office/drawing/2014/main" id="{C7D2697E-6271-4BB1-8BD1-5C3D54F95C46}"/>
                </a:ext>
              </a:extLst>
            </p:cNvPr>
            <p:cNvSpPr/>
            <p:nvPr/>
          </p:nvSpPr>
          <p:spPr>
            <a:xfrm>
              <a:off x="926473" y="1921825"/>
              <a:ext cx="946441" cy="794954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hu-HU" sz="3600" dirty="0"/>
                <a:t>!</a:t>
              </a:r>
            </a:p>
          </p:txBody>
        </p:sp>
      </p:grp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E03B9A37-9534-4A7E-B0F5-20027A989EB2}"/>
              </a:ext>
            </a:extLst>
          </p:cNvPr>
          <p:cNvGrpSpPr/>
          <p:nvPr/>
        </p:nvGrpSpPr>
        <p:grpSpPr>
          <a:xfrm>
            <a:off x="1798967" y="1412516"/>
            <a:ext cx="1411268" cy="1485140"/>
            <a:chOff x="535021" y="1605064"/>
            <a:chExt cx="2056250" cy="2004757"/>
          </a:xfrm>
        </p:grpSpPr>
        <p:sp>
          <p:nvSpPr>
            <p:cNvPr id="15" name="Folyamatábra: Bekötés 14">
              <a:extLst>
                <a:ext uri="{FF2B5EF4-FFF2-40B4-BE49-F238E27FC236}">
                  <a16:creationId xmlns:a16="http://schemas.microsoft.com/office/drawing/2014/main" id="{0E4FBF77-F2ED-4C1E-992D-8A2F92C40705}"/>
                </a:ext>
              </a:extLst>
            </p:cNvPr>
            <p:cNvSpPr/>
            <p:nvPr/>
          </p:nvSpPr>
          <p:spPr>
            <a:xfrm>
              <a:off x="535021" y="1605064"/>
              <a:ext cx="1730942" cy="1605064"/>
            </a:xfrm>
            <a:prstGeom prst="flowChartConnector">
              <a:avLst/>
            </a:prstGeom>
            <a:noFill/>
            <a:ln w="539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6" name="Háromszög 15">
              <a:extLst>
                <a:ext uri="{FF2B5EF4-FFF2-40B4-BE49-F238E27FC236}">
                  <a16:creationId xmlns:a16="http://schemas.microsoft.com/office/drawing/2014/main" id="{75DF58CC-A9AC-42CF-A47D-E565C3994F2E}"/>
                </a:ext>
              </a:extLst>
            </p:cNvPr>
            <p:cNvSpPr/>
            <p:nvPr/>
          </p:nvSpPr>
          <p:spPr>
            <a:xfrm rot="5400000">
              <a:off x="2182710" y="2242225"/>
              <a:ext cx="486381" cy="330740"/>
            </a:xfrm>
            <a:prstGeom prst="triangle">
              <a:avLst/>
            </a:prstGeom>
            <a:solidFill>
              <a:schemeClr val="accent4">
                <a:lumMod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17" name="Egyenes összekötő 16">
              <a:extLst>
                <a:ext uri="{FF2B5EF4-FFF2-40B4-BE49-F238E27FC236}">
                  <a16:creationId xmlns:a16="http://schemas.microsoft.com/office/drawing/2014/main" id="{B1F753D6-233D-487F-B961-A00D11848AD8}"/>
                </a:ext>
              </a:extLst>
            </p:cNvPr>
            <p:cNvCxnSpPr>
              <a:cxnSpLocks/>
              <a:stCxn id="15" idx="4"/>
              <a:endCxn id="18" idx="0"/>
            </p:cNvCxnSpPr>
            <p:nvPr/>
          </p:nvCxnSpPr>
          <p:spPr>
            <a:xfrm>
              <a:off x="1400493" y="3210128"/>
              <a:ext cx="8404" cy="399693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Kép 2">
            <a:extLst>
              <a:ext uri="{FF2B5EF4-FFF2-40B4-BE49-F238E27FC236}">
                <a16:creationId xmlns:a16="http://schemas.microsoft.com/office/drawing/2014/main" id="{2E02B0E9-7A7A-441D-9890-1240DF64F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2393" y="1625848"/>
            <a:ext cx="648126" cy="752071"/>
          </a:xfrm>
          <a:prstGeom prst="rect">
            <a:avLst/>
          </a:prstGeom>
        </p:spPr>
      </p:pic>
      <p:sp>
        <p:nvSpPr>
          <p:cNvPr id="18" name="Téglalap: lekerekített 17">
            <a:extLst>
              <a:ext uri="{FF2B5EF4-FFF2-40B4-BE49-F238E27FC236}">
                <a16:creationId xmlns:a16="http://schemas.microsoft.com/office/drawing/2014/main" id="{85DE082C-3BC8-4A36-BCCE-AB10C429406C}"/>
              </a:ext>
            </a:extLst>
          </p:cNvPr>
          <p:cNvSpPr/>
          <p:nvPr/>
        </p:nvSpPr>
        <p:spPr>
          <a:xfrm>
            <a:off x="1642662" y="2897656"/>
            <a:ext cx="1512146" cy="298999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b="1" dirty="0">
                <a:latin typeface="Univers" panose="020B0603020202030204" pitchFamily="34" charset="0"/>
              </a:rPr>
              <a:t>Vállalkozók</a:t>
            </a:r>
          </a:p>
        </p:txBody>
      </p:sp>
      <p:sp>
        <p:nvSpPr>
          <p:cNvPr id="19" name="Téglalap: lekerekített 18">
            <a:extLst>
              <a:ext uri="{FF2B5EF4-FFF2-40B4-BE49-F238E27FC236}">
                <a16:creationId xmlns:a16="http://schemas.microsoft.com/office/drawing/2014/main" id="{A01E9AA5-A832-41B4-92E5-F489887FEBB6}"/>
              </a:ext>
            </a:extLst>
          </p:cNvPr>
          <p:cNvSpPr/>
          <p:nvPr/>
        </p:nvSpPr>
        <p:spPr>
          <a:xfrm>
            <a:off x="1621013" y="3301311"/>
            <a:ext cx="699706" cy="943857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latin typeface="Univers" panose="020B0603020202030204" pitchFamily="34" charset="0"/>
              </a:rPr>
              <a:t>Nagy </a:t>
            </a:r>
            <a:r>
              <a:rPr lang="hu-HU" sz="1100" dirty="0" err="1">
                <a:latin typeface="Univers" panose="020B0603020202030204" pitchFamily="34" charset="0"/>
              </a:rPr>
              <a:t>kocká-zat</a:t>
            </a:r>
            <a:endParaRPr lang="hu-HU" sz="1100" dirty="0">
              <a:latin typeface="Univers" panose="020B0603020202030204" pitchFamily="34" charset="0"/>
            </a:endParaRPr>
          </a:p>
        </p:txBody>
      </p:sp>
      <p:sp>
        <p:nvSpPr>
          <p:cNvPr id="20" name="Téglalap: lekerekített 19">
            <a:extLst>
              <a:ext uri="{FF2B5EF4-FFF2-40B4-BE49-F238E27FC236}">
                <a16:creationId xmlns:a16="http://schemas.microsoft.com/office/drawing/2014/main" id="{596469ED-3FDC-4FC9-A918-9A62BECC2483}"/>
              </a:ext>
            </a:extLst>
          </p:cNvPr>
          <p:cNvSpPr/>
          <p:nvPr/>
        </p:nvSpPr>
        <p:spPr>
          <a:xfrm>
            <a:off x="2404991" y="3288814"/>
            <a:ext cx="699706" cy="943857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dirty="0">
                <a:latin typeface="Univers" panose="020B0603020202030204" pitchFamily="34" charset="0"/>
              </a:rPr>
              <a:t>Kis-, köze-</a:t>
            </a:r>
            <a:r>
              <a:rPr lang="hu-HU" sz="1100" dirty="0" err="1">
                <a:latin typeface="Univers" panose="020B0603020202030204" pitchFamily="34" charset="0"/>
              </a:rPr>
              <a:t>pes</a:t>
            </a:r>
            <a:r>
              <a:rPr lang="hu-HU" sz="1100" dirty="0">
                <a:latin typeface="Univers" panose="020B0603020202030204" pitchFamily="34" charset="0"/>
              </a:rPr>
              <a:t> </a:t>
            </a:r>
            <a:r>
              <a:rPr lang="hu-HU" sz="1100" dirty="0" err="1">
                <a:latin typeface="Univers" panose="020B0603020202030204" pitchFamily="34" charset="0"/>
              </a:rPr>
              <a:t>kocká-zat</a:t>
            </a:r>
            <a:endParaRPr lang="hu-HU" sz="1100" dirty="0">
              <a:latin typeface="Univers" panose="020B0603020202030204" pitchFamily="34" charset="0"/>
            </a:endParaRPr>
          </a:p>
        </p:txBody>
      </p:sp>
      <p:grpSp>
        <p:nvGrpSpPr>
          <p:cNvPr id="21" name="Csoportba foglalás 20">
            <a:extLst>
              <a:ext uri="{FF2B5EF4-FFF2-40B4-BE49-F238E27FC236}">
                <a16:creationId xmlns:a16="http://schemas.microsoft.com/office/drawing/2014/main" id="{19A93D46-0EC6-4FFB-B6D3-98084F1FFC68}"/>
              </a:ext>
            </a:extLst>
          </p:cNvPr>
          <p:cNvGrpSpPr/>
          <p:nvPr/>
        </p:nvGrpSpPr>
        <p:grpSpPr>
          <a:xfrm>
            <a:off x="3280914" y="1386101"/>
            <a:ext cx="1398666" cy="1516466"/>
            <a:chOff x="568492" y="1605064"/>
            <a:chExt cx="2073563" cy="2050624"/>
          </a:xfrm>
        </p:grpSpPr>
        <p:sp>
          <p:nvSpPr>
            <p:cNvPr id="22" name="Folyamatábra: Bekötés 21">
              <a:extLst>
                <a:ext uri="{FF2B5EF4-FFF2-40B4-BE49-F238E27FC236}">
                  <a16:creationId xmlns:a16="http://schemas.microsoft.com/office/drawing/2014/main" id="{987B045C-200A-40B4-8502-EDE51B0C5605}"/>
                </a:ext>
              </a:extLst>
            </p:cNvPr>
            <p:cNvSpPr/>
            <p:nvPr/>
          </p:nvSpPr>
          <p:spPr>
            <a:xfrm>
              <a:off x="568492" y="1605064"/>
              <a:ext cx="1761245" cy="1605064"/>
            </a:xfrm>
            <a:prstGeom prst="flowChartConnector">
              <a:avLst/>
            </a:prstGeom>
            <a:noFill/>
            <a:ln w="539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3" name="Háromszög 22">
              <a:extLst>
                <a:ext uri="{FF2B5EF4-FFF2-40B4-BE49-F238E27FC236}">
                  <a16:creationId xmlns:a16="http://schemas.microsoft.com/office/drawing/2014/main" id="{A2CE477A-90E3-4A89-A5D0-493B71B5C284}"/>
                </a:ext>
              </a:extLst>
            </p:cNvPr>
            <p:cNvSpPr/>
            <p:nvPr/>
          </p:nvSpPr>
          <p:spPr>
            <a:xfrm rot="5400000">
              <a:off x="2233494" y="2242226"/>
              <a:ext cx="486381" cy="330740"/>
            </a:xfrm>
            <a:prstGeom prst="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cxnSp>
          <p:nvCxnSpPr>
            <p:cNvPr id="24" name="Egyenes összekötő 23">
              <a:extLst>
                <a:ext uri="{FF2B5EF4-FFF2-40B4-BE49-F238E27FC236}">
                  <a16:creationId xmlns:a16="http://schemas.microsoft.com/office/drawing/2014/main" id="{A99C80D5-A373-4291-BF0C-E86534B6951D}"/>
                </a:ext>
              </a:extLst>
            </p:cNvPr>
            <p:cNvCxnSpPr>
              <a:cxnSpLocks/>
              <a:stCxn id="22" idx="4"/>
              <a:endCxn id="25" idx="0"/>
            </p:cNvCxnSpPr>
            <p:nvPr/>
          </p:nvCxnSpPr>
          <p:spPr>
            <a:xfrm>
              <a:off x="1449114" y="3210128"/>
              <a:ext cx="2946" cy="445560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églalap: lekerekített 24">
            <a:extLst>
              <a:ext uri="{FF2B5EF4-FFF2-40B4-BE49-F238E27FC236}">
                <a16:creationId xmlns:a16="http://schemas.microsoft.com/office/drawing/2014/main" id="{453175A9-57FB-4542-9E4A-CB145A3FACB0}"/>
              </a:ext>
            </a:extLst>
          </p:cNvPr>
          <p:cNvSpPr/>
          <p:nvPr/>
        </p:nvSpPr>
        <p:spPr>
          <a:xfrm>
            <a:off x="3283815" y="2902567"/>
            <a:ext cx="1186172" cy="298999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b="1" dirty="0">
                <a:latin typeface="Univers" panose="020B0603020202030204" pitchFamily="34" charset="0"/>
              </a:rPr>
              <a:t>Szempontok</a:t>
            </a:r>
          </a:p>
        </p:txBody>
      </p:sp>
      <p:grpSp>
        <p:nvGrpSpPr>
          <p:cNvPr id="28" name="Csoportba foglalás 27">
            <a:extLst>
              <a:ext uri="{FF2B5EF4-FFF2-40B4-BE49-F238E27FC236}">
                <a16:creationId xmlns:a16="http://schemas.microsoft.com/office/drawing/2014/main" id="{01DF5C32-CBC7-4D77-A5B6-EB8D57D1790C}"/>
              </a:ext>
            </a:extLst>
          </p:cNvPr>
          <p:cNvGrpSpPr/>
          <p:nvPr/>
        </p:nvGrpSpPr>
        <p:grpSpPr>
          <a:xfrm>
            <a:off x="4740777" y="1412515"/>
            <a:ext cx="1407793" cy="1485141"/>
            <a:chOff x="535020" y="1605064"/>
            <a:chExt cx="2023353" cy="2028095"/>
          </a:xfrm>
        </p:grpSpPr>
        <p:sp>
          <p:nvSpPr>
            <p:cNvPr id="29" name="Folyamatábra: Bekötés 28">
              <a:extLst>
                <a:ext uri="{FF2B5EF4-FFF2-40B4-BE49-F238E27FC236}">
                  <a16:creationId xmlns:a16="http://schemas.microsoft.com/office/drawing/2014/main" id="{E23BDF9F-9BC0-4AD5-925E-4394649C985B}"/>
                </a:ext>
              </a:extLst>
            </p:cNvPr>
            <p:cNvSpPr/>
            <p:nvPr/>
          </p:nvSpPr>
          <p:spPr>
            <a:xfrm>
              <a:off x="535020" y="1605064"/>
              <a:ext cx="1707455" cy="1622322"/>
            </a:xfrm>
            <a:prstGeom prst="flowChartConnector">
              <a:avLst/>
            </a:prstGeom>
            <a:noFill/>
            <a:ln w="53975"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Háromszög 29">
              <a:extLst>
                <a:ext uri="{FF2B5EF4-FFF2-40B4-BE49-F238E27FC236}">
                  <a16:creationId xmlns:a16="http://schemas.microsoft.com/office/drawing/2014/main" id="{DFAF3318-9FFC-444F-9AB7-0B5F36FFA06F}"/>
                </a:ext>
              </a:extLst>
            </p:cNvPr>
            <p:cNvSpPr/>
            <p:nvPr/>
          </p:nvSpPr>
          <p:spPr>
            <a:xfrm rot="5400000">
              <a:off x="2149812" y="2242226"/>
              <a:ext cx="486381" cy="330740"/>
            </a:xfrm>
            <a:prstGeom prst="triangle">
              <a:avLst/>
            </a:prstGeom>
            <a:solidFill>
              <a:srgbClr val="009999"/>
            </a:solidFill>
            <a:ln>
              <a:solidFill>
                <a:srgbClr val="00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31" name="Egyenes összekötő 30">
              <a:extLst>
                <a:ext uri="{FF2B5EF4-FFF2-40B4-BE49-F238E27FC236}">
                  <a16:creationId xmlns:a16="http://schemas.microsoft.com/office/drawing/2014/main" id="{F005C181-F114-47E4-8C33-DF7CA15E43C6}"/>
                </a:ext>
              </a:extLst>
            </p:cNvPr>
            <p:cNvCxnSpPr>
              <a:cxnSpLocks/>
              <a:stCxn id="29" idx="4"/>
            </p:cNvCxnSpPr>
            <p:nvPr/>
          </p:nvCxnSpPr>
          <p:spPr>
            <a:xfrm flipH="1">
              <a:off x="1380377" y="3227386"/>
              <a:ext cx="8371" cy="405773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églalap: lekerekített 31">
            <a:extLst>
              <a:ext uri="{FF2B5EF4-FFF2-40B4-BE49-F238E27FC236}">
                <a16:creationId xmlns:a16="http://schemas.microsoft.com/office/drawing/2014/main" id="{FC041ECE-9830-4AAD-AAC7-7DEE1D84EFCF}"/>
              </a:ext>
            </a:extLst>
          </p:cNvPr>
          <p:cNvSpPr/>
          <p:nvPr/>
        </p:nvSpPr>
        <p:spPr>
          <a:xfrm>
            <a:off x="4616009" y="2890078"/>
            <a:ext cx="1433803" cy="411233"/>
          </a:xfrm>
          <a:prstGeom prst="roundRect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b="1" dirty="0">
                <a:latin typeface="Univers" panose="020B0603020202030204" pitchFamily="34" charset="0"/>
              </a:rPr>
              <a:t>Kockázatok minimalizálása</a:t>
            </a:r>
          </a:p>
        </p:txBody>
      </p:sp>
      <p:grpSp>
        <p:nvGrpSpPr>
          <p:cNvPr id="33" name="Csoportba foglalás 32">
            <a:extLst>
              <a:ext uri="{FF2B5EF4-FFF2-40B4-BE49-F238E27FC236}">
                <a16:creationId xmlns:a16="http://schemas.microsoft.com/office/drawing/2014/main" id="{0F3F2598-EE0E-4394-A664-877845E27C08}"/>
              </a:ext>
            </a:extLst>
          </p:cNvPr>
          <p:cNvGrpSpPr/>
          <p:nvPr/>
        </p:nvGrpSpPr>
        <p:grpSpPr>
          <a:xfrm>
            <a:off x="6249426" y="1382627"/>
            <a:ext cx="1398531" cy="1507452"/>
            <a:chOff x="535019" y="1605064"/>
            <a:chExt cx="2108455" cy="2034876"/>
          </a:xfrm>
        </p:grpSpPr>
        <p:sp>
          <p:nvSpPr>
            <p:cNvPr id="34" name="Folyamatábra: Bekötés 33">
              <a:extLst>
                <a:ext uri="{FF2B5EF4-FFF2-40B4-BE49-F238E27FC236}">
                  <a16:creationId xmlns:a16="http://schemas.microsoft.com/office/drawing/2014/main" id="{9586561D-75EB-445C-B48B-A15F0B101FE1}"/>
                </a:ext>
              </a:extLst>
            </p:cNvPr>
            <p:cNvSpPr/>
            <p:nvPr/>
          </p:nvSpPr>
          <p:spPr>
            <a:xfrm>
              <a:off x="535019" y="1605064"/>
              <a:ext cx="1791051" cy="1605064"/>
            </a:xfrm>
            <a:prstGeom prst="flowChartConnector">
              <a:avLst/>
            </a:prstGeom>
            <a:noFill/>
            <a:ln w="539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Háromszög 34">
              <a:extLst>
                <a:ext uri="{FF2B5EF4-FFF2-40B4-BE49-F238E27FC236}">
                  <a16:creationId xmlns:a16="http://schemas.microsoft.com/office/drawing/2014/main" id="{EC6C86B6-D045-4DFA-8E28-5720C34EF7A9}"/>
                </a:ext>
              </a:extLst>
            </p:cNvPr>
            <p:cNvSpPr/>
            <p:nvPr/>
          </p:nvSpPr>
          <p:spPr>
            <a:xfrm rot="5400000">
              <a:off x="2234913" y="2226986"/>
              <a:ext cx="486381" cy="330740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36" name="Egyenes összekötő 35">
              <a:extLst>
                <a:ext uri="{FF2B5EF4-FFF2-40B4-BE49-F238E27FC236}">
                  <a16:creationId xmlns:a16="http://schemas.microsoft.com/office/drawing/2014/main" id="{1412BB98-8661-4C7C-9489-2B7DC8CA97BE}"/>
                </a:ext>
              </a:extLst>
            </p:cNvPr>
            <p:cNvCxnSpPr>
              <a:cxnSpLocks/>
              <a:stCxn id="34" idx="4"/>
              <a:endCxn id="37" idx="0"/>
            </p:cNvCxnSpPr>
            <p:nvPr/>
          </p:nvCxnSpPr>
          <p:spPr>
            <a:xfrm flipH="1">
              <a:off x="1422409" y="3210128"/>
              <a:ext cx="8135" cy="429812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églalap: lekerekített 36">
            <a:extLst>
              <a:ext uri="{FF2B5EF4-FFF2-40B4-BE49-F238E27FC236}">
                <a16:creationId xmlns:a16="http://schemas.microsoft.com/office/drawing/2014/main" id="{CAECE871-0F10-420A-965B-7B98530E506C}"/>
              </a:ext>
            </a:extLst>
          </p:cNvPr>
          <p:cNvSpPr/>
          <p:nvPr/>
        </p:nvSpPr>
        <p:spPr>
          <a:xfrm>
            <a:off x="6129701" y="2890079"/>
            <a:ext cx="1439233" cy="94385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100" b="1" dirty="0">
                <a:latin typeface="Univers" panose="020B0603020202030204" pitchFamily="34" charset="0"/>
              </a:rPr>
              <a:t>Vállalkozói Teljesítmény Menedzsment</a:t>
            </a:r>
          </a:p>
        </p:txBody>
      </p:sp>
      <p:sp>
        <p:nvSpPr>
          <p:cNvPr id="52" name="Szövegdoboz 51">
            <a:extLst>
              <a:ext uri="{FF2B5EF4-FFF2-40B4-BE49-F238E27FC236}">
                <a16:creationId xmlns:a16="http://schemas.microsoft.com/office/drawing/2014/main" id="{0067C72E-CE4E-4854-974F-711B5C7924BF}"/>
              </a:ext>
            </a:extLst>
          </p:cNvPr>
          <p:cNvSpPr txBox="1"/>
          <p:nvPr/>
        </p:nvSpPr>
        <p:spPr>
          <a:xfrm>
            <a:off x="1917468" y="1278881"/>
            <a:ext cx="934871" cy="307777"/>
          </a:xfrm>
          <a:prstGeom prst="rect">
            <a:avLst/>
          </a:prstGeom>
          <a:noFill/>
        </p:spPr>
        <p:txBody>
          <a:bodyPr spcFirstLastPara="1" wrap="none" lIns="91440" tIns="45720" rIns="91440" bIns="45720" numCol="1">
            <a:prstTxWarp prst="textArchUp">
              <a:avLst>
                <a:gd name="adj" fmla="val 10819277"/>
              </a:avLst>
            </a:prstTxWarp>
            <a:spAutoFit/>
          </a:bodyPr>
          <a:lstStyle>
            <a:defPPr>
              <a:defRPr lang="de-DE"/>
            </a:defPPr>
            <a:lvl1pPr algn="ctr">
              <a:defRPr cap="none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nivers" panose="020B0603020202030204" pitchFamily="34" charset="0"/>
              </a:defRPr>
            </a:lvl1pPr>
          </a:lstStyle>
          <a:p>
            <a:r>
              <a:rPr lang="hu-HU" dirty="0"/>
              <a:t>Szállító </a:t>
            </a:r>
          </a:p>
          <a:p>
            <a:r>
              <a:rPr lang="hu-HU" dirty="0"/>
              <a:t>értékelés</a:t>
            </a:r>
          </a:p>
        </p:txBody>
      </p:sp>
      <p:sp>
        <p:nvSpPr>
          <p:cNvPr id="53" name="Szövegdoboz 52">
            <a:extLst>
              <a:ext uri="{FF2B5EF4-FFF2-40B4-BE49-F238E27FC236}">
                <a16:creationId xmlns:a16="http://schemas.microsoft.com/office/drawing/2014/main" id="{9EC17E8E-19F6-4811-9709-0A72CBB598B2}"/>
              </a:ext>
            </a:extLst>
          </p:cNvPr>
          <p:cNvSpPr txBox="1"/>
          <p:nvPr/>
        </p:nvSpPr>
        <p:spPr>
          <a:xfrm>
            <a:off x="3357182" y="1265518"/>
            <a:ext cx="1112805" cy="307777"/>
          </a:xfrm>
          <a:prstGeom prst="rect">
            <a:avLst/>
          </a:prstGeom>
          <a:noFill/>
        </p:spPr>
        <p:txBody>
          <a:bodyPr spcFirstLastPara="1" wrap="none" lIns="91440" tIns="45720" rIns="91440" bIns="45720" numCol="1">
            <a:prstTxWarp prst="textArchUp">
              <a:avLst>
                <a:gd name="adj" fmla="val 10819277"/>
              </a:avLst>
            </a:prstTxWarp>
            <a:spAutoFit/>
          </a:bodyPr>
          <a:lstStyle>
            <a:defPPr>
              <a:defRPr lang="de-DE"/>
            </a:defPPr>
            <a:lvl1pPr algn="ctr">
              <a:defRPr cap="none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nivers" panose="020B0603020202030204" pitchFamily="34" charset="0"/>
              </a:defRPr>
            </a:lvl1pPr>
          </a:lstStyle>
          <a:p>
            <a:r>
              <a:rPr lang="hu-HU" dirty="0"/>
              <a:t>Kiválasztás</a:t>
            </a:r>
          </a:p>
          <a:p>
            <a:r>
              <a:rPr lang="hu-HU" dirty="0"/>
              <a:t>Szerződés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D4CE4D57-8CF9-41C0-B1A0-D77391D6F4F0}"/>
              </a:ext>
            </a:extLst>
          </p:cNvPr>
          <p:cNvSpPr txBox="1"/>
          <p:nvPr/>
        </p:nvSpPr>
        <p:spPr>
          <a:xfrm>
            <a:off x="4826464" y="1286292"/>
            <a:ext cx="1016625" cy="307777"/>
          </a:xfrm>
          <a:prstGeom prst="rect">
            <a:avLst/>
          </a:prstGeom>
          <a:noFill/>
        </p:spPr>
        <p:txBody>
          <a:bodyPr spcFirstLastPara="1" wrap="none" lIns="91440" tIns="45720" rIns="91440" bIns="45720" numCol="1">
            <a:prstTxWarp prst="textArchUp">
              <a:avLst>
                <a:gd name="adj" fmla="val 10819277"/>
              </a:avLst>
            </a:prstTxWarp>
            <a:spAutoFit/>
          </a:bodyPr>
          <a:lstStyle>
            <a:defPPr>
              <a:defRPr lang="de-DE"/>
            </a:defPPr>
            <a:lvl1pPr algn="ctr">
              <a:defRPr cap="none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nivers" panose="020B0603020202030204" pitchFamily="34" charset="0"/>
              </a:defRPr>
            </a:lvl1pPr>
          </a:lstStyle>
          <a:p>
            <a:r>
              <a:rPr lang="hu-HU" dirty="0"/>
              <a:t>Munka </a:t>
            </a:r>
          </a:p>
          <a:p>
            <a:r>
              <a:rPr lang="hu-HU" dirty="0"/>
              <a:t>előkészítés</a:t>
            </a:r>
          </a:p>
        </p:txBody>
      </p:sp>
      <p:sp>
        <p:nvSpPr>
          <p:cNvPr id="55" name="Szövegdoboz 54">
            <a:extLst>
              <a:ext uri="{FF2B5EF4-FFF2-40B4-BE49-F238E27FC236}">
                <a16:creationId xmlns:a16="http://schemas.microsoft.com/office/drawing/2014/main" id="{B56CD51B-2298-42FB-9B01-A84673553695}"/>
              </a:ext>
            </a:extLst>
          </p:cNvPr>
          <p:cNvSpPr txBox="1"/>
          <p:nvPr/>
        </p:nvSpPr>
        <p:spPr>
          <a:xfrm>
            <a:off x="6357477" y="1263205"/>
            <a:ext cx="926739" cy="298621"/>
          </a:xfrm>
          <a:prstGeom prst="rect">
            <a:avLst/>
          </a:prstGeom>
          <a:noFill/>
        </p:spPr>
        <p:txBody>
          <a:bodyPr spcFirstLastPara="1" wrap="none" lIns="91440" tIns="45720" rIns="91440" bIns="45720" numCol="1">
            <a:prstTxWarp prst="textArchUp">
              <a:avLst>
                <a:gd name="adj" fmla="val 10819277"/>
              </a:avLst>
            </a:prstTxWarp>
            <a:spAutoFit/>
          </a:bodyPr>
          <a:lstStyle>
            <a:defPPr>
              <a:defRPr lang="de-DE"/>
            </a:defPPr>
            <a:lvl1pPr algn="ctr">
              <a:defRPr cap="none" spc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nivers" panose="020B0603020202030204" pitchFamily="34" charset="0"/>
              </a:defRPr>
            </a:lvl1pPr>
          </a:lstStyle>
          <a:p>
            <a:r>
              <a:rPr lang="hu-HU" dirty="0"/>
              <a:t>Mérés</a:t>
            </a:r>
          </a:p>
        </p:txBody>
      </p:sp>
      <p:grpSp>
        <p:nvGrpSpPr>
          <p:cNvPr id="78" name="Group 4">
            <a:extLst>
              <a:ext uri="{FF2B5EF4-FFF2-40B4-BE49-F238E27FC236}">
                <a16:creationId xmlns:a16="http://schemas.microsoft.com/office/drawing/2014/main" id="{D15D31C4-014C-4D6E-AC77-DB1A3AC01F9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17823" y="1668221"/>
            <a:ext cx="553489" cy="609302"/>
            <a:chOff x="889" y="817"/>
            <a:chExt cx="714" cy="786"/>
          </a:xfrm>
          <a:solidFill>
            <a:srgbClr val="0070C0"/>
          </a:solidFill>
        </p:grpSpPr>
        <p:sp>
          <p:nvSpPr>
            <p:cNvPr id="79" name="Freeform 6">
              <a:extLst>
                <a:ext uri="{FF2B5EF4-FFF2-40B4-BE49-F238E27FC236}">
                  <a16:creationId xmlns:a16="http://schemas.microsoft.com/office/drawing/2014/main" id="{8B90F671-CB2F-40EC-B25D-52BA752D7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" y="817"/>
              <a:ext cx="169" cy="169"/>
            </a:xfrm>
            <a:custGeom>
              <a:avLst/>
              <a:gdLst>
                <a:gd name="T0" fmla="*/ 423 w 847"/>
                <a:gd name="T1" fmla="*/ 0 h 845"/>
                <a:gd name="T2" fmla="*/ 423 w 847"/>
                <a:gd name="T3" fmla="*/ 0 h 845"/>
                <a:gd name="T4" fmla="*/ 476 w 847"/>
                <a:gd name="T5" fmla="*/ 3 h 845"/>
                <a:gd name="T6" fmla="*/ 527 w 847"/>
                <a:gd name="T7" fmla="*/ 13 h 845"/>
                <a:gd name="T8" fmla="*/ 577 w 847"/>
                <a:gd name="T9" fmla="*/ 29 h 845"/>
                <a:gd name="T10" fmla="*/ 623 w 847"/>
                <a:gd name="T11" fmla="*/ 49 h 845"/>
                <a:gd name="T12" fmla="*/ 665 w 847"/>
                <a:gd name="T13" fmla="*/ 76 h 845"/>
                <a:gd name="T14" fmla="*/ 705 w 847"/>
                <a:gd name="T15" fmla="*/ 106 h 845"/>
                <a:gd name="T16" fmla="*/ 740 w 847"/>
                <a:gd name="T17" fmla="*/ 142 h 845"/>
                <a:gd name="T18" fmla="*/ 770 w 847"/>
                <a:gd name="T19" fmla="*/ 181 h 845"/>
                <a:gd name="T20" fmla="*/ 797 w 847"/>
                <a:gd name="T21" fmla="*/ 223 h 845"/>
                <a:gd name="T22" fmla="*/ 819 w 847"/>
                <a:gd name="T23" fmla="*/ 269 h 845"/>
                <a:gd name="T24" fmla="*/ 833 w 847"/>
                <a:gd name="T25" fmla="*/ 319 h 845"/>
                <a:gd name="T26" fmla="*/ 843 w 847"/>
                <a:gd name="T27" fmla="*/ 370 h 845"/>
                <a:gd name="T28" fmla="*/ 847 w 847"/>
                <a:gd name="T29" fmla="*/ 423 h 845"/>
                <a:gd name="T30" fmla="*/ 843 w 847"/>
                <a:gd name="T31" fmla="*/ 476 h 845"/>
                <a:gd name="T32" fmla="*/ 833 w 847"/>
                <a:gd name="T33" fmla="*/ 527 h 845"/>
                <a:gd name="T34" fmla="*/ 819 w 847"/>
                <a:gd name="T35" fmla="*/ 575 h 845"/>
                <a:gd name="T36" fmla="*/ 797 w 847"/>
                <a:gd name="T37" fmla="*/ 621 h 845"/>
                <a:gd name="T38" fmla="*/ 770 w 847"/>
                <a:gd name="T39" fmla="*/ 665 h 845"/>
                <a:gd name="T40" fmla="*/ 740 w 847"/>
                <a:gd name="T41" fmla="*/ 703 h 845"/>
                <a:gd name="T42" fmla="*/ 705 w 847"/>
                <a:gd name="T43" fmla="*/ 739 h 845"/>
                <a:gd name="T44" fmla="*/ 665 w 847"/>
                <a:gd name="T45" fmla="*/ 770 h 845"/>
                <a:gd name="T46" fmla="*/ 623 w 847"/>
                <a:gd name="T47" fmla="*/ 797 h 845"/>
                <a:gd name="T48" fmla="*/ 577 w 847"/>
                <a:gd name="T49" fmla="*/ 817 h 845"/>
                <a:gd name="T50" fmla="*/ 527 w 847"/>
                <a:gd name="T51" fmla="*/ 833 h 845"/>
                <a:gd name="T52" fmla="*/ 476 w 847"/>
                <a:gd name="T53" fmla="*/ 843 h 845"/>
                <a:gd name="T54" fmla="*/ 423 w 847"/>
                <a:gd name="T55" fmla="*/ 845 h 845"/>
                <a:gd name="T56" fmla="*/ 369 w 847"/>
                <a:gd name="T57" fmla="*/ 843 h 845"/>
                <a:gd name="T58" fmla="*/ 318 w 847"/>
                <a:gd name="T59" fmla="*/ 833 h 845"/>
                <a:gd name="T60" fmla="*/ 270 w 847"/>
                <a:gd name="T61" fmla="*/ 817 h 845"/>
                <a:gd name="T62" fmla="*/ 224 w 847"/>
                <a:gd name="T63" fmla="*/ 797 h 845"/>
                <a:gd name="T64" fmla="*/ 181 w 847"/>
                <a:gd name="T65" fmla="*/ 770 h 845"/>
                <a:gd name="T66" fmla="*/ 141 w 847"/>
                <a:gd name="T67" fmla="*/ 739 h 845"/>
                <a:gd name="T68" fmla="*/ 106 w 847"/>
                <a:gd name="T69" fmla="*/ 703 h 845"/>
                <a:gd name="T70" fmla="*/ 75 w 847"/>
                <a:gd name="T71" fmla="*/ 665 h 845"/>
                <a:gd name="T72" fmla="*/ 49 w 847"/>
                <a:gd name="T73" fmla="*/ 621 h 845"/>
                <a:gd name="T74" fmla="*/ 27 w 847"/>
                <a:gd name="T75" fmla="*/ 575 h 845"/>
                <a:gd name="T76" fmla="*/ 12 w 847"/>
                <a:gd name="T77" fmla="*/ 527 h 845"/>
                <a:gd name="T78" fmla="*/ 2 w 847"/>
                <a:gd name="T79" fmla="*/ 476 h 845"/>
                <a:gd name="T80" fmla="*/ 0 w 847"/>
                <a:gd name="T81" fmla="*/ 423 h 845"/>
                <a:gd name="T82" fmla="*/ 2 w 847"/>
                <a:gd name="T83" fmla="*/ 370 h 845"/>
                <a:gd name="T84" fmla="*/ 12 w 847"/>
                <a:gd name="T85" fmla="*/ 319 h 845"/>
                <a:gd name="T86" fmla="*/ 27 w 847"/>
                <a:gd name="T87" fmla="*/ 269 h 845"/>
                <a:gd name="T88" fmla="*/ 49 w 847"/>
                <a:gd name="T89" fmla="*/ 223 h 845"/>
                <a:gd name="T90" fmla="*/ 75 w 847"/>
                <a:gd name="T91" fmla="*/ 181 h 845"/>
                <a:gd name="T92" fmla="*/ 106 w 847"/>
                <a:gd name="T93" fmla="*/ 142 h 845"/>
                <a:gd name="T94" fmla="*/ 141 w 847"/>
                <a:gd name="T95" fmla="*/ 106 h 845"/>
                <a:gd name="T96" fmla="*/ 181 w 847"/>
                <a:gd name="T97" fmla="*/ 76 h 845"/>
                <a:gd name="T98" fmla="*/ 224 w 847"/>
                <a:gd name="T99" fmla="*/ 49 h 845"/>
                <a:gd name="T100" fmla="*/ 270 w 847"/>
                <a:gd name="T101" fmla="*/ 29 h 845"/>
                <a:gd name="T102" fmla="*/ 318 w 847"/>
                <a:gd name="T103" fmla="*/ 13 h 845"/>
                <a:gd name="T104" fmla="*/ 369 w 847"/>
                <a:gd name="T105" fmla="*/ 3 h 845"/>
                <a:gd name="T106" fmla="*/ 423 w 847"/>
                <a:gd name="T107" fmla="*/ 0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47" h="845">
                  <a:moveTo>
                    <a:pt x="423" y="0"/>
                  </a:moveTo>
                  <a:lnTo>
                    <a:pt x="423" y="0"/>
                  </a:lnTo>
                  <a:lnTo>
                    <a:pt x="476" y="3"/>
                  </a:lnTo>
                  <a:lnTo>
                    <a:pt x="527" y="13"/>
                  </a:lnTo>
                  <a:lnTo>
                    <a:pt x="577" y="29"/>
                  </a:lnTo>
                  <a:lnTo>
                    <a:pt x="623" y="49"/>
                  </a:lnTo>
                  <a:lnTo>
                    <a:pt x="665" y="76"/>
                  </a:lnTo>
                  <a:lnTo>
                    <a:pt x="705" y="106"/>
                  </a:lnTo>
                  <a:lnTo>
                    <a:pt x="740" y="142"/>
                  </a:lnTo>
                  <a:lnTo>
                    <a:pt x="770" y="181"/>
                  </a:lnTo>
                  <a:lnTo>
                    <a:pt x="797" y="223"/>
                  </a:lnTo>
                  <a:lnTo>
                    <a:pt x="819" y="269"/>
                  </a:lnTo>
                  <a:lnTo>
                    <a:pt x="833" y="319"/>
                  </a:lnTo>
                  <a:lnTo>
                    <a:pt x="843" y="370"/>
                  </a:lnTo>
                  <a:lnTo>
                    <a:pt x="847" y="423"/>
                  </a:lnTo>
                  <a:lnTo>
                    <a:pt x="843" y="476"/>
                  </a:lnTo>
                  <a:lnTo>
                    <a:pt x="833" y="527"/>
                  </a:lnTo>
                  <a:lnTo>
                    <a:pt x="819" y="575"/>
                  </a:lnTo>
                  <a:lnTo>
                    <a:pt x="797" y="621"/>
                  </a:lnTo>
                  <a:lnTo>
                    <a:pt x="770" y="665"/>
                  </a:lnTo>
                  <a:lnTo>
                    <a:pt x="740" y="703"/>
                  </a:lnTo>
                  <a:lnTo>
                    <a:pt x="705" y="739"/>
                  </a:lnTo>
                  <a:lnTo>
                    <a:pt x="665" y="770"/>
                  </a:lnTo>
                  <a:lnTo>
                    <a:pt x="623" y="797"/>
                  </a:lnTo>
                  <a:lnTo>
                    <a:pt x="577" y="817"/>
                  </a:lnTo>
                  <a:lnTo>
                    <a:pt x="527" y="833"/>
                  </a:lnTo>
                  <a:lnTo>
                    <a:pt x="476" y="843"/>
                  </a:lnTo>
                  <a:lnTo>
                    <a:pt x="423" y="845"/>
                  </a:lnTo>
                  <a:lnTo>
                    <a:pt x="369" y="843"/>
                  </a:lnTo>
                  <a:lnTo>
                    <a:pt x="318" y="833"/>
                  </a:lnTo>
                  <a:lnTo>
                    <a:pt x="270" y="817"/>
                  </a:lnTo>
                  <a:lnTo>
                    <a:pt x="224" y="797"/>
                  </a:lnTo>
                  <a:lnTo>
                    <a:pt x="181" y="770"/>
                  </a:lnTo>
                  <a:lnTo>
                    <a:pt x="141" y="739"/>
                  </a:lnTo>
                  <a:lnTo>
                    <a:pt x="106" y="703"/>
                  </a:lnTo>
                  <a:lnTo>
                    <a:pt x="75" y="665"/>
                  </a:lnTo>
                  <a:lnTo>
                    <a:pt x="49" y="621"/>
                  </a:lnTo>
                  <a:lnTo>
                    <a:pt x="27" y="575"/>
                  </a:lnTo>
                  <a:lnTo>
                    <a:pt x="12" y="527"/>
                  </a:lnTo>
                  <a:lnTo>
                    <a:pt x="2" y="476"/>
                  </a:lnTo>
                  <a:lnTo>
                    <a:pt x="0" y="423"/>
                  </a:lnTo>
                  <a:lnTo>
                    <a:pt x="2" y="370"/>
                  </a:lnTo>
                  <a:lnTo>
                    <a:pt x="12" y="319"/>
                  </a:lnTo>
                  <a:lnTo>
                    <a:pt x="27" y="269"/>
                  </a:lnTo>
                  <a:lnTo>
                    <a:pt x="49" y="223"/>
                  </a:lnTo>
                  <a:lnTo>
                    <a:pt x="75" y="181"/>
                  </a:lnTo>
                  <a:lnTo>
                    <a:pt x="106" y="142"/>
                  </a:lnTo>
                  <a:lnTo>
                    <a:pt x="141" y="106"/>
                  </a:lnTo>
                  <a:lnTo>
                    <a:pt x="181" y="76"/>
                  </a:lnTo>
                  <a:lnTo>
                    <a:pt x="224" y="49"/>
                  </a:lnTo>
                  <a:lnTo>
                    <a:pt x="270" y="29"/>
                  </a:lnTo>
                  <a:lnTo>
                    <a:pt x="318" y="13"/>
                  </a:lnTo>
                  <a:lnTo>
                    <a:pt x="369" y="3"/>
                  </a:lnTo>
                  <a:lnTo>
                    <a:pt x="4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80" name="Freeform 7">
              <a:extLst>
                <a:ext uri="{FF2B5EF4-FFF2-40B4-BE49-F238E27FC236}">
                  <a16:creationId xmlns:a16="http://schemas.microsoft.com/office/drawing/2014/main" id="{473DF556-7691-4886-9D29-8CB2B6B2D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2" y="817"/>
              <a:ext cx="170" cy="170"/>
            </a:xfrm>
            <a:custGeom>
              <a:avLst/>
              <a:gdLst>
                <a:gd name="T0" fmla="*/ 424 w 848"/>
                <a:gd name="T1" fmla="*/ 0 h 846"/>
                <a:gd name="T2" fmla="*/ 477 w 848"/>
                <a:gd name="T3" fmla="*/ 3 h 846"/>
                <a:gd name="T4" fmla="*/ 528 w 848"/>
                <a:gd name="T5" fmla="*/ 13 h 846"/>
                <a:gd name="T6" fmla="*/ 577 w 848"/>
                <a:gd name="T7" fmla="*/ 29 h 846"/>
                <a:gd name="T8" fmla="*/ 623 w 848"/>
                <a:gd name="T9" fmla="*/ 49 h 846"/>
                <a:gd name="T10" fmla="*/ 666 w 848"/>
                <a:gd name="T11" fmla="*/ 76 h 846"/>
                <a:gd name="T12" fmla="*/ 705 w 848"/>
                <a:gd name="T13" fmla="*/ 107 h 846"/>
                <a:gd name="T14" fmla="*/ 740 w 848"/>
                <a:gd name="T15" fmla="*/ 142 h 846"/>
                <a:gd name="T16" fmla="*/ 772 w 848"/>
                <a:gd name="T17" fmla="*/ 181 h 846"/>
                <a:gd name="T18" fmla="*/ 798 w 848"/>
                <a:gd name="T19" fmla="*/ 225 h 846"/>
                <a:gd name="T20" fmla="*/ 819 w 848"/>
                <a:gd name="T21" fmla="*/ 271 h 846"/>
                <a:gd name="T22" fmla="*/ 835 w 848"/>
                <a:gd name="T23" fmla="*/ 319 h 846"/>
                <a:gd name="T24" fmla="*/ 844 w 848"/>
                <a:gd name="T25" fmla="*/ 370 h 846"/>
                <a:gd name="T26" fmla="*/ 848 w 848"/>
                <a:gd name="T27" fmla="*/ 423 h 846"/>
                <a:gd name="T28" fmla="*/ 844 w 848"/>
                <a:gd name="T29" fmla="*/ 476 h 846"/>
                <a:gd name="T30" fmla="*/ 835 w 848"/>
                <a:gd name="T31" fmla="*/ 527 h 846"/>
                <a:gd name="T32" fmla="*/ 819 w 848"/>
                <a:gd name="T33" fmla="*/ 575 h 846"/>
                <a:gd name="T34" fmla="*/ 798 w 848"/>
                <a:gd name="T35" fmla="*/ 621 h 846"/>
                <a:gd name="T36" fmla="*/ 772 w 848"/>
                <a:gd name="T37" fmla="*/ 665 h 846"/>
                <a:gd name="T38" fmla="*/ 740 w 848"/>
                <a:gd name="T39" fmla="*/ 703 h 846"/>
                <a:gd name="T40" fmla="*/ 705 w 848"/>
                <a:gd name="T41" fmla="*/ 739 h 846"/>
                <a:gd name="T42" fmla="*/ 666 w 848"/>
                <a:gd name="T43" fmla="*/ 770 h 846"/>
                <a:gd name="T44" fmla="*/ 623 w 848"/>
                <a:gd name="T45" fmla="*/ 797 h 846"/>
                <a:gd name="T46" fmla="*/ 577 w 848"/>
                <a:gd name="T47" fmla="*/ 817 h 846"/>
                <a:gd name="T48" fmla="*/ 528 w 848"/>
                <a:gd name="T49" fmla="*/ 833 h 846"/>
                <a:gd name="T50" fmla="*/ 477 w 848"/>
                <a:gd name="T51" fmla="*/ 843 h 846"/>
                <a:gd name="T52" fmla="*/ 424 w 848"/>
                <a:gd name="T53" fmla="*/ 846 h 846"/>
                <a:gd name="T54" fmla="*/ 370 w 848"/>
                <a:gd name="T55" fmla="*/ 843 h 846"/>
                <a:gd name="T56" fmla="*/ 320 w 848"/>
                <a:gd name="T57" fmla="*/ 833 h 846"/>
                <a:gd name="T58" fmla="*/ 271 w 848"/>
                <a:gd name="T59" fmla="*/ 817 h 846"/>
                <a:gd name="T60" fmla="*/ 225 w 848"/>
                <a:gd name="T61" fmla="*/ 797 h 846"/>
                <a:gd name="T62" fmla="*/ 181 w 848"/>
                <a:gd name="T63" fmla="*/ 770 h 846"/>
                <a:gd name="T64" fmla="*/ 143 w 848"/>
                <a:gd name="T65" fmla="*/ 739 h 846"/>
                <a:gd name="T66" fmla="*/ 107 w 848"/>
                <a:gd name="T67" fmla="*/ 703 h 846"/>
                <a:gd name="T68" fmla="*/ 76 w 848"/>
                <a:gd name="T69" fmla="*/ 665 h 846"/>
                <a:gd name="T70" fmla="*/ 49 w 848"/>
                <a:gd name="T71" fmla="*/ 621 h 846"/>
                <a:gd name="T72" fmla="*/ 29 w 848"/>
                <a:gd name="T73" fmla="*/ 575 h 846"/>
                <a:gd name="T74" fmla="*/ 13 w 848"/>
                <a:gd name="T75" fmla="*/ 527 h 846"/>
                <a:gd name="T76" fmla="*/ 3 w 848"/>
                <a:gd name="T77" fmla="*/ 476 h 846"/>
                <a:gd name="T78" fmla="*/ 0 w 848"/>
                <a:gd name="T79" fmla="*/ 423 h 846"/>
                <a:gd name="T80" fmla="*/ 3 w 848"/>
                <a:gd name="T81" fmla="*/ 370 h 846"/>
                <a:gd name="T82" fmla="*/ 13 w 848"/>
                <a:gd name="T83" fmla="*/ 319 h 846"/>
                <a:gd name="T84" fmla="*/ 29 w 848"/>
                <a:gd name="T85" fmla="*/ 271 h 846"/>
                <a:gd name="T86" fmla="*/ 49 w 848"/>
                <a:gd name="T87" fmla="*/ 225 h 846"/>
                <a:gd name="T88" fmla="*/ 76 w 848"/>
                <a:gd name="T89" fmla="*/ 181 h 846"/>
                <a:gd name="T90" fmla="*/ 107 w 848"/>
                <a:gd name="T91" fmla="*/ 142 h 846"/>
                <a:gd name="T92" fmla="*/ 143 w 848"/>
                <a:gd name="T93" fmla="*/ 107 h 846"/>
                <a:gd name="T94" fmla="*/ 181 w 848"/>
                <a:gd name="T95" fmla="*/ 76 h 846"/>
                <a:gd name="T96" fmla="*/ 225 w 848"/>
                <a:gd name="T97" fmla="*/ 49 h 846"/>
                <a:gd name="T98" fmla="*/ 271 w 848"/>
                <a:gd name="T99" fmla="*/ 29 h 846"/>
                <a:gd name="T100" fmla="*/ 320 w 848"/>
                <a:gd name="T101" fmla="*/ 13 h 846"/>
                <a:gd name="T102" fmla="*/ 370 w 848"/>
                <a:gd name="T103" fmla="*/ 3 h 846"/>
                <a:gd name="T104" fmla="*/ 424 w 848"/>
                <a:gd name="T105" fmla="*/ 0 h 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48" h="846">
                  <a:moveTo>
                    <a:pt x="424" y="0"/>
                  </a:moveTo>
                  <a:lnTo>
                    <a:pt x="477" y="3"/>
                  </a:lnTo>
                  <a:lnTo>
                    <a:pt x="528" y="13"/>
                  </a:lnTo>
                  <a:lnTo>
                    <a:pt x="577" y="29"/>
                  </a:lnTo>
                  <a:lnTo>
                    <a:pt x="623" y="49"/>
                  </a:lnTo>
                  <a:lnTo>
                    <a:pt x="666" y="76"/>
                  </a:lnTo>
                  <a:lnTo>
                    <a:pt x="705" y="107"/>
                  </a:lnTo>
                  <a:lnTo>
                    <a:pt x="740" y="142"/>
                  </a:lnTo>
                  <a:lnTo>
                    <a:pt x="772" y="181"/>
                  </a:lnTo>
                  <a:lnTo>
                    <a:pt x="798" y="225"/>
                  </a:lnTo>
                  <a:lnTo>
                    <a:pt x="819" y="271"/>
                  </a:lnTo>
                  <a:lnTo>
                    <a:pt x="835" y="319"/>
                  </a:lnTo>
                  <a:lnTo>
                    <a:pt x="844" y="370"/>
                  </a:lnTo>
                  <a:lnTo>
                    <a:pt x="848" y="423"/>
                  </a:lnTo>
                  <a:lnTo>
                    <a:pt x="844" y="476"/>
                  </a:lnTo>
                  <a:lnTo>
                    <a:pt x="835" y="527"/>
                  </a:lnTo>
                  <a:lnTo>
                    <a:pt x="819" y="575"/>
                  </a:lnTo>
                  <a:lnTo>
                    <a:pt x="798" y="621"/>
                  </a:lnTo>
                  <a:lnTo>
                    <a:pt x="772" y="665"/>
                  </a:lnTo>
                  <a:lnTo>
                    <a:pt x="740" y="703"/>
                  </a:lnTo>
                  <a:lnTo>
                    <a:pt x="705" y="739"/>
                  </a:lnTo>
                  <a:lnTo>
                    <a:pt x="666" y="770"/>
                  </a:lnTo>
                  <a:lnTo>
                    <a:pt x="623" y="797"/>
                  </a:lnTo>
                  <a:lnTo>
                    <a:pt x="577" y="817"/>
                  </a:lnTo>
                  <a:lnTo>
                    <a:pt x="528" y="833"/>
                  </a:lnTo>
                  <a:lnTo>
                    <a:pt x="477" y="843"/>
                  </a:lnTo>
                  <a:lnTo>
                    <a:pt x="424" y="846"/>
                  </a:lnTo>
                  <a:lnTo>
                    <a:pt x="370" y="843"/>
                  </a:lnTo>
                  <a:lnTo>
                    <a:pt x="320" y="833"/>
                  </a:lnTo>
                  <a:lnTo>
                    <a:pt x="271" y="817"/>
                  </a:lnTo>
                  <a:lnTo>
                    <a:pt x="225" y="797"/>
                  </a:lnTo>
                  <a:lnTo>
                    <a:pt x="181" y="770"/>
                  </a:lnTo>
                  <a:lnTo>
                    <a:pt x="143" y="739"/>
                  </a:lnTo>
                  <a:lnTo>
                    <a:pt x="107" y="703"/>
                  </a:lnTo>
                  <a:lnTo>
                    <a:pt x="76" y="665"/>
                  </a:lnTo>
                  <a:lnTo>
                    <a:pt x="49" y="621"/>
                  </a:lnTo>
                  <a:lnTo>
                    <a:pt x="29" y="575"/>
                  </a:lnTo>
                  <a:lnTo>
                    <a:pt x="13" y="527"/>
                  </a:lnTo>
                  <a:lnTo>
                    <a:pt x="3" y="476"/>
                  </a:lnTo>
                  <a:lnTo>
                    <a:pt x="0" y="423"/>
                  </a:lnTo>
                  <a:lnTo>
                    <a:pt x="3" y="370"/>
                  </a:lnTo>
                  <a:lnTo>
                    <a:pt x="13" y="319"/>
                  </a:lnTo>
                  <a:lnTo>
                    <a:pt x="29" y="271"/>
                  </a:lnTo>
                  <a:lnTo>
                    <a:pt x="49" y="225"/>
                  </a:lnTo>
                  <a:lnTo>
                    <a:pt x="76" y="181"/>
                  </a:lnTo>
                  <a:lnTo>
                    <a:pt x="107" y="142"/>
                  </a:lnTo>
                  <a:lnTo>
                    <a:pt x="143" y="107"/>
                  </a:lnTo>
                  <a:lnTo>
                    <a:pt x="181" y="76"/>
                  </a:lnTo>
                  <a:lnTo>
                    <a:pt x="225" y="49"/>
                  </a:lnTo>
                  <a:lnTo>
                    <a:pt x="271" y="29"/>
                  </a:lnTo>
                  <a:lnTo>
                    <a:pt x="320" y="13"/>
                  </a:lnTo>
                  <a:lnTo>
                    <a:pt x="370" y="3"/>
                  </a:lnTo>
                  <a:lnTo>
                    <a:pt x="4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81" name="Freeform 8">
              <a:extLst>
                <a:ext uri="{FF2B5EF4-FFF2-40B4-BE49-F238E27FC236}">
                  <a16:creationId xmlns:a16="http://schemas.microsoft.com/office/drawing/2014/main" id="{8A2D3221-A7A6-4FB8-AFDA-A1FAD9CC0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0" y="1497"/>
              <a:ext cx="90" cy="106"/>
            </a:xfrm>
            <a:custGeom>
              <a:avLst/>
              <a:gdLst>
                <a:gd name="T0" fmla="*/ 0 w 449"/>
                <a:gd name="T1" fmla="*/ 0 h 529"/>
                <a:gd name="T2" fmla="*/ 449 w 449"/>
                <a:gd name="T3" fmla="*/ 0 h 529"/>
                <a:gd name="T4" fmla="*/ 449 w 449"/>
                <a:gd name="T5" fmla="*/ 305 h 529"/>
                <a:gd name="T6" fmla="*/ 445 w 449"/>
                <a:gd name="T7" fmla="*/ 345 h 529"/>
                <a:gd name="T8" fmla="*/ 436 w 449"/>
                <a:gd name="T9" fmla="*/ 383 h 529"/>
                <a:gd name="T10" fmla="*/ 419 w 449"/>
                <a:gd name="T11" fmla="*/ 418 h 529"/>
                <a:gd name="T12" fmla="*/ 397 w 449"/>
                <a:gd name="T13" fmla="*/ 449 h 529"/>
                <a:gd name="T14" fmla="*/ 369 w 449"/>
                <a:gd name="T15" fmla="*/ 476 h 529"/>
                <a:gd name="T16" fmla="*/ 339 w 449"/>
                <a:gd name="T17" fmla="*/ 499 h 529"/>
                <a:gd name="T18" fmla="*/ 303 w 449"/>
                <a:gd name="T19" fmla="*/ 515 h 529"/>
                <a:gd name="T20" fmla="*/ 265 w 449"/>
                <a:gd name="T21" fmla="*/ 525 h 529"/>
                <a:gd name="T22" fmla="*/ 225 w 449"/>
                <a:gd name="T23" fmla="*/ 529 h 529"/>
                <a:gd name="T24" fmla="*/ 225 w 449"/>
                <a:gd name="T25" fmla="*/ 529 h 529"/>
                <a:gd name="T26" fmla="*/ 185 w 449"/>
                <a:gd name="T27" fmla="*/ 525 h 529"/>
                <a:gd name="T28" fmla="*/ 147 w 449"/>
                <a:gd name="T29" fmla="*/ 515 h 529"/>
                <a:gd name="T30" fmla="*/ 112 w 449"/>
                <a:gd name="T31" fmla="*/ 499 h 529"/>
                <a:gd name="T32" fmla="*/ 80 w 449"/>
                <a:gd name="T33" fmla="*/ 477 h 529"/>
                <a:gd name="T34" fmla="*/ 54 w 449"/>
                <a:gd name="T35" fmla="*/ 449 h 529"/>
                <a:gd name="T36" fmla="*/ 31 w 449"/>
                <a:gd name="T37" fmla="*/ 418 h 529"/>
                <a:gd name="T38" fmla="*/ 15 w 449"/>
                <a:gd name="T39" fmla="*/ 384 h 529"/>
                <a:gd name="T40" fmla="*/ 4 w 449"/>
                <a:gd name="T41" fmla="*/ 345 h 529"/>
                <a:gd name="T42" fmla="*/ 0 w 449"/>
                <a:gd name="T43" fmla="*/ 305 h 529"/>
                <a:gd name="T44" fmla="*/ 0 w 449"/>
                <a:gd name="T45" fmla="*/ 0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9" h="529">
                  <a:moveTo>
                    <a:pt x="0" y="0"/>
                  </a:moveTo>
                  <a:lnTo>
                    <a:pt x="449" y="0"/>
                  </a:lnTo>
                  <a:lnTo>
                    <a:pt x="449" y="305"/>
                  </a:lnTo>
                  <a:lnTo>
                    <a:pt x="445" y="345"/>
                  </a:lnTo>
                  <a:lnTo>
                    <a:pt x="436" y="383"/>
                  </a:lnTo>
                  <a:lnTo>
                    <a:pt x="419" y="418"/>
                  </a:lnTo>
                  <a:lnTo>
                    <a:pt x="397" y="449"/>
                  </a:lnTo>
                  <a:lnTo>
                    <a:pt x="369" y="476"/>
                  </a:lnTo>
                  <a:lnTo>
                    <a:pt x="339" y="499"/>
                  </a:lnTo>
                  <a:lnTo>
                    <a:pt x="303" y="515"/>
                  </a:lnTo>
                  <a:lnTo>
                    <a:pt x="265" y="525"/>
                  </a:lnTo>
                  <a:lnTo>
                    <a:pt x="225" y="529"/>
                  </a:lnTo>
                  <a:lnTo>
                    <a:pt x="225" y="529"/>
                  </a:lnTo>
                  <a:lnTo>
                    <a:pt x="185" y="525"/>
                  </a:lnTo>
                  <a:lnTo>
                    <a:pt x="147" y="515"/>
                  </a:lnTo>
                  <a:lnTo>
                    <a:pt x="112" y="499"/>
                  </a:lnTo>
                  <a:lnTo>
                    <a:pt x="80" y="477"/>
                  </a:lnTo>
                  <a:lnTo>
                    <a:pt x="54" y="449"/>
                  </a:lnTo>
                  <a:lnTo>
                    <a:pt x="31" y="418"/>
                  </a:lnTo>
                  <a:lnTo>
                    <a:pt x="15" y="384"/>
                  </a:lnTo>
                  <a:lnTo>
                    <a:pt x="4" y="345"/>
                  </a:lnTo>
                  <a:lnTo>
                    <a:pt x="0" y="30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82" name="Freeform 9">
              <a:extLst>
                <a:ext uri="{FF2B5EF4-FFF2-40B4-BE49-F238E27FC236}">
                  <a16:creationId xmlns:a16="http://schemas.microsoft.com/office/drawing/2014/main" id="{59CFEC67-A40C-4FDB-A38C-676BABBD2E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9" y="982"/>
              <a:ext cx="714" cy="621"/>
            </a:xfrm>
            <a:custGeom>
              <a:avLst/>
              <a:gdLst>
                <a:gd name="T0" fmla="*/ 2967 w 3570"/>
                <a:gd name="T1" fmla="*/ 1562 h 3106"/>
                <a:gd name="T2" fmla="*/ 2816 w 3570"/>
                <a:gd name="T3" fmla="*/ 1513 h 3106"/>
                <a:gd name="T4" fmla="*/ 2732 w 3570"/>
                <a:gd name="T5" fmla="*/ 1583 h 3106"/>
                <a:gd name="T6" fmla="*/ 3079 w 3570"/>
                <a:gd name="T7" fmla="*/ 1519 h 3106"/>
                <a:gd name="T8" fmla="*/ 575 w 3570"/>
                <a:gd name="T9" fmla="*/ 0 h 3106"/>
                <a:gd name="T10" fmla="*/ 675 w 3570"/>
                <a:gd name="T11" fmla="*/ 13 h 3106"/>
                <a:gd name="T12" fmla="*/ 742 w 3570"/>
                <a:gd name="T13" fmla="*/ 39 h 3106"/>
                <a:gd name="T14" fmla="*/ 878 w 3570"/>
                <a:gd name="T15" fmla="*/ 140 h 3106"/>
                <a:gd name="T16" fmla="*/ 968 w 3570"/>
                <a:gd name="T17" fmla="*/ 331 h 3106"/>
                <a:gd name="T18" fmla="*/ 995 w 3570"/>
                <a:gd name="T19" fmla="*/ 496 h 3106"/>
                <a:gd name="T20" fmla="*/ 1067 w 3570"/>
                <a:gd name="T21" fmla="*/ 739 h 3106"/>
                <a:gd name="T22" fmla="*/ 1217 w 3570"/>
                <a:gd name="T23" fmla="*/ 851 h 3106"/>
                <a:gd name="T24" fmla="*/ 1428 w 3570"/>
                <a:gd name="T25" fmla="*/ 849 h 3106"/>
                <a:gd name="T26" fmla="*/ 1663 w 3570"/>
                <a:gd name="T27" fmla="*/ 815 h 3106"/>
                <a:gd name="T28" fmla="*/ 1905 w 3570"/>
                <a:gd name="T29" fmla="*/ 777 h 3106"/>
                <a:gd name="T30" fmla="*/ 2022 w 3570"/>
                <a:gd name="T31" fmla="*/ 687 h 3106"/>
                <a:gd name="T32" fmla="*/ 2085 w 3570"/>
                <a:gd name="T33" fmla="*/ 474 h 3106"/>
                <a:gd name="T34" fmla="*/ 2109 w 3570"/>
                <a:gd name="T35" fmla="*/ 331 h 3106"/>
                <a:gd name="T36" fmla="*/ 2199 w 3570"/>
                <a:gd name="T37" fmla="*/ 140 h 3106"/>
                <a:gd name="T38" fmla="*/ 2336 w 3570"/>
                <a:gd name="T39" fmla="*/ 39 h 3106"/>
                <a:gd name="T40" fmla="*/ 2401 w 3570"/>
                <a:gd name="T41" fmla="*/ 13 h 3106"/>
                <a:gd name="T42" fmla="*/ 2502 w 3570"/>
                <a:gd name="T43" fmla="*/ 0 h 3106"/>
                <a:gd name="T44" fmla="*/ 2595 w 3570"/>
                <a:gd name="T45" fmla="*/ 10 h 3106"/>
                <a:gd name="T46" fmla="*/ 2750 w 3570"/>
                <a:gd name="T47" fmla="*/ 105 h 3106"/>
                <a:gd name="T48" fmla="*/ 2821 w 3570"/>
                <a:gd name="T49" fmla="*/ 259 h 3106"/>
                <a:gd name="T50" fmla="*/ 2848 w 3570"/>
                <a:gd name="T51" fmla="*/ 368 h 3106"/>
                <a:gd name="T52" fmla="*/ 2903 w 3570"/>
                <a:gd name="T53" fmla="*/ 586 h 3106"/>
                <a:gd name="T54" fmla="*/ 2971 w 3570"/>
                <a:gd name="T55" fmla="*/ 855 h 3106"/>
                <a:gd name="T56" fmla="*/ 3036 w 3570"/>
                <a:gd name="T57" fmla="*/ 1116 h 3106"/>
                <a:gd name="T58" fmla="*/ 3084 w 3570"/>
                <a:gd name="T59" fmla="*/ 1309 h 3106"/>
                <a:gd name="T60" fmla="*/ 3099 w 3570"/>
                <a:gd name="T61" fmla="*/ 1411 h 3106"/>
                <a:gd name="T62" fmla="*/ 3230 w 3570"/>
                <a:gd name="T63" fmla="*/ 1516 h 3106"/>
                <a:gd name="T64" fmla="*/ 2302 w 3570"/>
                <a:gd name="T65" fmla="*/ 2516 h 3106"/>
                <a:gd name="T66" fmla="*/ 2659 w 3570"/>
                <a:gd name="T67" fmla="*/ 1488 h 3106"/>
                <a:gd name="T68" fmla="*/ 2760 w 3570"/>
                <a:gd name="T69" fmla="*/ 1361 h 3106"/>
                <a:gd name="T70" fmla="*/ 2690 w 3570"/>
                <a:gd name="T71" fmla="*/ 1088 h 3106"/>
                <a:gd name="T72" fmla="*/ 2612 w 3570"/>
                <a:gd name="T73" fmla="*/ 833 h 3106"/>
                <a:gd name="T74" fmla="*/ 2559 w 3570"/>
                <a:gd name="T75" fmla="*/ 676 h 3106"/>
                <a:gd name="T76" fmla="*/ 2508 w 3570"/>
                <a:gd name="T77" fmla="*/ 624 h 3106"/>
                <a:gd name="T78" fmla="*/ 2497 w 3570"/>
                <a:gd name="T79" fmla="*/ 679 h 3106"/>
                <a:gd name="T80" fmla="*/ 2599 w 3570"/>
                <a:gd name="T81" fmla="*/ 964 h 3106"/>
                <a:gd name="T82" fmla="*/ 2707 w 3570"/>
                <a:gd name="T83" fmla="*/ 1384 h 3106"/>
                <a:gd name="T84" fmla="*/ 2576 w 3570"/>
                <a:gd name="T85" fmla="*/ 1534 h 3106"/>
                <a:gd name="T86" fmla="*/ 2358 w 3570"/>
                <a:gd name="T87" fmla="*/ 1439 h 3106"/>
                <a:gd name="T88" fmla="*/ 2195 w 3570"/>
                <a:gd name="T89" fmla="*/ 989 h 3106"/>
                <a:gd name="T90" fmla="*/ 1959 w 3570"/>
                <a:gd name="T91" fmla="*/ 1104 h 3106"/>
                <a:gd name="T92" fmla="*/ 1667 w 3570"/>
                <a:gd name="T93" fmla="*/ 1168 h 3106"/>
                <a:gd name="T94" fmla="*/ 1554 w 3570"/>
                <a:gd name="T95" fmla="*/ 1248 h 3106"/>
                <a:gd name="T96" fmla="*/ 1250 w 3570"/>
                <a:gd name="T97" fmla="*/ 1202 h 3106"/>
                <a:gd name="T98" fmla="*/ 956 w 3570"/>
                <a:gd name="T99" fmla="*/ 1085 h 3106"/>
                <a:gd name="T100" fmla="*/ 755 w 3570"/>
                <a:gd name="T101" fmla="*/ 1370 h 3106"/>
                <a:gd name="T102" fmla="*/ 639 w 3570"/>
                <a:gd name="T103" fmla="*/ 1516 h 3106"/>
                <a:gd name="T104" fmla="*/ 558 w 3570"/>
                <a:gd name="T105" fmla="*/ 2960 h 3106"/>
                <a:gd name="T106" fmla="*/ 425 w 3570"/>
                <a:gd name="T107" fmla="*/ 3092 h 3106"/>
                <a:gd name="T108" fmla="*/ 234 w 3570"/>
                <a:gd name="T109" fmla="*/ 3076 h 3106"/>
                <a:gd name="T110" fmla="*/ 126 w 3570"/>
                <a:gd name="T111" fmla="*/ 2922 h 3106"/>
                <a:gd name="T112" fmla="*/ 41 w 3570"/>
                <a:gd name="T113" fmla="*/ 1376 h 3106"/>
                <a:gd name="T114" fmla="*/ 6 w 3570"/>
                <a:gd name="T115" fmla="*/ 1168 h 3106"/>
                <a:gd name="T116" fmla="*/ 279 w 3570"/>
                <a:gd name="T117" fmla="*/ 115 h 3106"/>
                <a:gd name="T118" fmla="*/ 446 w 3570"/>
                <a:gd name="T119" fmla="*/ 18 h 3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570" h="3106">
                  <a:moveTo>
                    <a:pt x="3057" y="1513"/>
                  </a:moveTo>
                  <a:lnTo>
                    <a:pt x="3038" y="1529"/>
                  </a:lnTo>
                  <a:lnTo>
                    <a:pt x="3017" y="1544"/>
                  </a:lnTo>
                  <a:lnTo>
                    <a:pt x="2993" y="1555"/>
                  </a:lnTo>
                  <a:lnTo>
                    <a:pt x="2967" y="1562"/>
                  </a:lnTo>
                  <a:lnTo>
                    <a:pt x="2936" y="1566"/>
                  </a:lnTo>
                  <a:lnTo>
                    <a:pt x="2902" y="1562"/>
                  </a:lnTo>
                  <a:lnTo>
                    <a:pt x="2869" y="1551"/>
                  </a:lnTo>
                  <a:lnTo>
                    <a:pt x="2840" y="1534"/>
                  </a:lnTo>
                  <a:lnTo>
                    <a:pt x="2816" y="1513"/>
                  </a:lnTo>
                  <a:lnTo>
                    <a:pt x="2793" y="1519"/>
                  </a:lnTo>
                  <a:lnTo>
                    <a:pt x="2773" y="1529"/>
                  </a:lnTo>
                  <a:lnTo>
                    <a:pt x="2756" y="1544"/>
                  </a:lnTo>
                  <a:lnTo>
                    <a:pt x="2742" y="1562"/>
                  </a:lnTo>
                  <a:lnTo>
                    <a:pt x="2732" y="1583"/>
                  </a:lnTo>
                  <a:lnTo>
                    <a:pt x="3139" y="1583"/>
                  </a:lnTo>
                  <a:lnTo>
                    <a:pt x="3130" y="1562"/>
                  </a:lnTo>
                  <a:lnTo>
                    <a:pt x="3116" y="1544"/>
                  </a:lnTo>
                  <a:lnTo>
                    <a:pt x="3098" y="1529"/>
                  </a:lnTo>
                  <a:lnTo>
                    <a:pt x="3079" y="1519"/>
                  </a:lnTo>
                  <a:lnTo>
                    <a:pt x="3057" y="1513"/>
                  </a:lnTo>
                  <a:close/>
                  <a:moveTo>
                    <a:pt x="559" y="0"/>
                  </a:moveTo>
                  <a:lnTo>
                    <a:pt x="560" y="0"/>
                  </a:lnTo>
                  <a:lnTo>
                    <a:pt x="564" y="0"/>
                  </a:lnTo>
                  <a:lnTo>
                    <a:pt x="575" y="0"/>
                  </a:lnTo>
                  <a:lnTo>
                    <a:pt x="592" y="1"/>
                  </a:lnTo>
                  <a:lnTo>
                    <a:pt x="611" y="2"/>
                  </a:lnTo>
                  <a:lnTo>
                    <a:pt x="634" y="5"/>
                  </a:lnTo>
                  <a:lnTo>
                    <a:pt x="656" y="8"/>
                  </a:lnTo>
                  <a:lnTo>
                    <a:pt x="675" y="13"/>
                  </a:lnTo>
                  <a:lnTo>
                    <a:pt x="695" y="18"/>
                  </a:lnTo>
                  <a:lnTo>
                    <a:pt x="710" y="24"/>
                  </a:lnTo>
                  <a:lnTo>
                    <a:pt x="724" y="30"/>
                  </a:lnTo>
                  <a:lnTo>
                    <a:pt x="735" y="35"/>
                  </a:lnTo>
                  <a:lnTo>
                    <a:pt x="742" y="39"/>
                  </a:lnTo>
                  <a:lnTo>
                    <a:pt x="744" y="40"/>
                  </a:lnTo>
                  <a:lnTo>
                    <a:pt x="779" y="59"/>
                  </a:lnTo>
                  <a:lnTo>
                    <a:pt x="815" y="82"/>
                  </a:lnTo>
                  <a:lnTo>
                    <a:pt x="847" y="110"/>
                  </a:lnTo>
                  <a:lnTo>
                    <a:pt x="878" y="140"/>
                  </a:lnTo>
                  <a:lnTo>
                    <a:pt x="905" y="173"/>
                  </a:lnTo>
                  <a:lnTo>
                    <a:pt x="928" y="209"/>
                  </a:lnTo>
                  <a:lnTo>
                    <a:pt x="947" y="248"/>
                  </a:lnTo>
                  <a:lnTo>
                    <a:pt x="961" y="289"/>
                  </a:lnTo>
                  <a:lnTo>
                    <a:pt x="968" y="331"/>
                  </a:lnTo>
                  <a:lnTo>
                    <a:pt x="970" y="337"/>
                  </a:lnTo>
                  <a:lnTo>
                    <a:pt x="972" y="345"/>
                  </a:lnTo>
                  <a:lnTo>
                    <a:pt x="973" y="351"/>
                  </a:lnTo>
                  <a:lnTo>
                    <a:pt x="984" y="427"/>
                  </a:lnTo>
                  <a:lnTo>
                    <a:pt x="995" y="496"/>
                  </a:lnTo>
                  <a:lnTo>
                    <a:pt x="1006" y="557"/>
                  </a:lnTo>
                  <a:lnTo>
                    <a:pt x="1018" y="613"/>
                  </a:lnTo>
                  <a:lnTo>
                    <a:pt x="1033" y="661"/>
                  </a:lnTo>
                  <a:lnTo>
                    <a:pt x="1048" y="704"/>
                  </a:lnTo>
                  <a:lnTo>
                    <a:pt x="1067" y="739"/>
                  </a:lnTo>
                  <a:lnTo>
                    <a:pt x="1088" y="769"/>
                  </a:lnTo>
                  <a:lnTo>
                    <a:pt x="1112" y="792"/>
                  </a:lnTo>
                  <a:lnTo>
                    <a:pt x="1141" y="814"/>
                  </a:lnTo>
                  <a:lnTo>
                    <a:pt x="1176" y="833"/>
                  </a:lnTo>
                  <a:lnTo>
                    <a:pt x="1217" y="851"/>
                  </a:lnTo>
                  <a:lnTo>
                    <a:pt x="1265" y="867"/>
                  </a:lnTo>
                  <a:lnTo>
                    <a:pt x="1320" y="883"/>
                  </a:lnTo>
                  <a:lnTo>
                    <a:pt x="1383" y="896"/>
                  </a:lnTo>
                  <a:lnTo>
                    <a:pt x="1402" y="870"/>
                  </a:lnTo>
                  <a:lnTo>
                    <a:pt x="1428" y="849"/>
                  </a:lnTo>
                  <a:lnTo>
                    <a:pt x="1456" y="832"/>
                  </a:lnTo>
                  <a:lnTo>
                    <a:pt x="1488" y="821"/>
                  </a:lnTo>
                  <a:lnTo>
                    <a:pt x="1522" y="817"/>
                  </a:lnTo>
                  <a:lnTo>
                    <a:pt x="1596" y="817"/>
                  </a:lnTo>
                  <a:lnTo>
                    <a:pt x="1663" y="815"/>
                  </a:lnTo>
                  <a:lnTo>
                    <a:pt x="1724" y="810"/>
                  </a:lnTo>
                  <a:lnTo>
                    <a:pt x="1778" y="805"/>
                  </a:lnTo>
                  <a:lnTo>
                    <a:pt x="1827" y="798"/>
                  </a:lnTo>
                  <a:lnTo>
                    <a:pt x="1869" y="788"/>
                  </a:lnTo>
                  <a:lnTo>
                    <a:pt x="1905" y="777"/>
                  </a:lnTo>
                  <a:lnTo>
                    <a:pt x="1937" y="765"/>
                  </a:lnTo>
                  <a:lnTo>
                    <a:pt x="1964" y="751"/>
                  </a:lnTo>
                  <a:lnTo>
                    <a:pt x="1985" y="734"/>
                  </a:lnTo>
                  <a:lnTo>
                    <a:pt x="2005" y="713"/>
                  </a:lnTo>
                  <a:lnTo>
                    <a:pt x="2022" y="687"/>
                  </a:lnTo>
                  <a:lnTo>
                    <a:pt x="2038" y="654"/>
                  </a:lnTo>
                  <a:lnTo>
                    <a:pt x="2051" y="618"/>
                  </a:lnTo>
                  <a:lnTo>
                    <a:pt x="2063" y="574"/>
                  </a:lnTo>
                  <a:lnTo>
                    <a:pt x="2074" y="527"/>
                  </a:lnTo>
                  <a:lnTo>
                    <a:pt x="2085" y="474"/>
                  </a:lnTo>
                  <a:lnTo>
                    <a:pt x="2095" y="415"/>
                  </a:lnTo>
                  <a:lnTo>
                    <a:pt x="2104" y="351"/>
                  </a:lnTo>
                  <a:lnTo>
                    <a:pt x="2105" y="345"/>
                  </a:lnTo>
                  <a:lnTo>
                    <a:pt x="2107" y="337"/>
                  </a:lnTo>
                  <a:lnTo>
                    <a:pt x="2109" y="331"/>
                  </a:lnTo>
                  <a:lnTo>
                    <a:pt x="2116" y="289"/>
                  </a:lnTo>
                  <a:lnTo>
                    <a:pt x="2130" y="248"/>
                  </a:lnTo>
                  <a:lnTo>
                    <a:pt x="2149" y="209"/>
                  </a:lnTo>
                  <a:lnTo>
                    <a:pt x="2172" y="173"/>
                  </a:lnTo>
                  <a:lnTo>
                    <a:pt x="2199" y="140"/>
                  </a:lnTo>
                  <a:lnTo>
                    <a:pt x="2230" y="110"/>
                  </a:lnTo>
                  <a:lnTo>
                    <a:pt x="2263" y="82"/>
                  </a:lnTo>
                  <a:lnTo>
                    <a:pt x="2297" y="59"/>
                  </a:lnTo>
                  <a:lnTo>
                    <a:pt x="2333" y="40"/>
                  </a:lnTo>
                  <a:lnTo>
                    <a:pt x="2336" y="39"/>
                  </a:lnTo>
                  <a:lnTo>
                    <a:pt x="2342" y="35"/>
                  </a:lnTo>
                  <a:lnTo>
                    <a:pt x="2353" y="30"/>
                  </a:lnTo>
                  <a:lnTo>
                    <a:pt x="2366" y="24"/>
                  </a:lnTo>
                  <a:lnTo>
                    <a:pt x="2383" y="18"/>
                  </a:lnTo>
                  <a:lnTo>
                    <a:pt x="2401" y="13"/>
                  </a:lnTo>
                  <a:lnTo>
                    <a:pt x="2421" y="8"/>
                  </a:lnTo>
                  <a:lnTo>
                    <a:pt x="2444" y="5"/>
                  </a:lnTo>
                  <a:lnTo>
                    <a:pt x="2465" y="2"/>
                  </a:lnTo>
                  <a:lnTo>
                    <a:pt x="2486" y="1"/>
                  </a:lnTo>
                  <a:lnTo>
                    <a:pt x="2502" y="0"/>
                  </a:lnTo>
                  <a:lnTo>
                    <a:pt x="2513" y="0"/>
                  </a:lnTo>
                  <a:lnTo>
                    <a:pt x="2516" y="0"/>
                  </a:lnTo>
                  <a:lnTo>
                    <a:pt x="2518" y="0"/>
                  </a:lnTo>
                  <a:lnTo>
                    <a:pt x="2558" y="2"/>
                  </a:lnTo>
                  <a:lnTo>
                    <a:pt x="2595" y="10"/>
                  </a:lnTo>
                  <a:lnTo>
                    <a:pt x="2630" y="21"/>
                  </a:lnTo>
                  <a:lnTo>
                    <a:pt x="2664" y="35"/>
                  </a:lnTo>
                  <a:lnTo>
                    <a:pt x="2696" y="54"/>
                  </a:lnTo>
                  <a:lnTo>
                    <a:pt x="2724" y="77"/>
                  </a:lnTo>
                  <a:lnTo>
                    <a:pt x="2750" y="105"/>
                  </a:lnTo>
                  <a:lnTo>
                    <a:pt x="2772" y="135"/>
                  </a:lnTo>
                  <a:lnTo>
                    <a:pt x="2792" y="172"/>
                  </a:lnTo>
                  <a:lnTo>
                    <a:pt x="2807" y="212"/>
                  </a:lnTo>
                  <a:lnTo>
                    <a:pt x="2819" y="255"/>
                  </a:lnTo>
                  <a:lnTo>
                    <a:pt x="2821" y="259"/>
                  </a:lnTo>
                  <a:lnTo>
                    <a:pt x="2823" y="270"/>
                  </a:lnTo>
                  <a:lnTo>
                    <a:pt x="2827" y="285"/>
                  </a:lnTo>
                  <a:lnTo>
                    <a:pt x="2833" y="308"/>
                  </a:lnTo>
                  <a:lnTo>
                    <a:pt x="2840" y="336"/>
                  </a:lnTo>
                  <a:lnTo>
                    <a:pt x="2848" y="368"/>
                  </a:lnTo>
                  <a:lnTo>
                    <a:pt x="2857" y="405"/>
                  </a:lnTo>
                  <a:lnTo>
                    <a:pt x="2868" y="445"/>
                  </a:lnTo>
                  <a:lnTo>
                    <a:pt x="2879" y="490"/>
                  </a:lnTo>
                  <a:lnTo>
                    <a:pt x="2891" y="537"/>
                  </a:lnTo>
                  <a:lnTo>
                    <a:pt x="2903" y="586"/>
                  </a:lnTo>
                  <a:lnTo>
                    <a:pt x="2916" y="637"/>
                  </a:lnTo>
                  <a:lnTo>
                    <a:pt x="2930" y="690"/>
                  </a:lnTo>
                  <a:lnTo>
                    <a:pt x="2944" y="745"/>
                  </a:lnTo>
                  <a:lnTo>
                    <a:pt x="2958" y="800"/>
                  </a:lnTo>
                  <a:lnTo>
                    <a:pt x="2971" y="855"/>
                  </a:lnTo>
                  <a:lnTo>
                    <a:pt x="2985" y="909"/>
                  </a:lnTo>
                  <a:lnTo>
                    <a:pt x="2999" y="964"/>
                  </a:lnTo>
                  <a:lnTo>
                    <a:pt x="3012" y="1016"/>
                  </a:lnTo>
                  <a:lnTo>
                    <a:pt x="3024" y="1068"/>
                  </a:lnTo>
                  <a:lnTo>
                    <a:pt x="3036" y="1116"/>
                  </a:lnTo>
                  <a:lnTo>
                    <a:pt x="3048" y="1162"/>
                  </a:lnTo>
                  <a:lnTo>
                    <a:pt x="3058" y="1204"/>
                  </a:lnTo>
                  <a:lnTo>
                    <a:pt x="3068" y="1244"/>
                  </a:lnTo>
                  <a:lnTo>
                    <a:pt x="3076" y="1279"/>
                  </a:lnTo>
                  <a:lnTo>
                    <a:pt x="3084" y="1309"/>
                  </a:lnTo>
                  <a:lnTo>
                    <a:pt x="3090" y="1336"/>
                  </a:lnTo>
                  <a:lnTo>
                    <a:pt x="3095" y="1355"/>
                  </a:lnTo>
                  <a:lnTo>
                    <a:pt x="3098" y="1370"/>
                  </a:lnTo>
                  <a:lnTo>
                    <a:pt x="3101" y="1390"/>
                  </a:lnTo>
                  <a:lnTo>
                    <a:pt x="3099" y="1411"/>
                  </a:lnTo>
                  <a:lnTo>
                    <a:pt x="3132" y="1423"/>
                  </a:lnTo>
                  <a:lnTo>
                    <a:pt x="3162" y="1441"/>
                  </a:lnTo>
                  <a:lnTo>
                    <a:pt x="3189" y="1463"/>
                  </a:lnTo>
                  <a:lnTo>
                    <a:pt x="3212" y="1488"/>
                  </a:lnTo>
                  <a:lnTo>
                    <a:pt x="3230" y="1516"/>
                  </a:lnTo>
                  <a:lnTo>
                    <a:pt x="3244" y="1549"/>
                  </a:lnTo>
                  <a:lnTo>
                    <a:pt x="3253" y="1583"/>
                  </a:lnTo>
                  <a:lnTo>
                    <a:pt x="3570" y="1583"/>
                  </a:lnTo>
                  <a:lnTo>
                    <a:pt x="3570" y="2516"/>
                  </a:lnTo>
                  <a:lnTo>
                    <a:pt x="2302" y="2516"/>
                  </a:lnTo>
                  <a:lnTo>
                    <a:pt x="2302" y="1583"/>
                  </a:lnTo>
                  <a:lnTo>
                    <a:pt x="2619" y="1583"/>
                  </a:lnTo>
                  <a:lnTo>
                    <a:pt x="2628" y="1549"/>
                  </a:lnTo>
                  <a:lnTo>
                    <a:pt x="2641" y="1517"/>
                  </a:lnTo>
                  <a:lnTo>
                    <a:pt x="2659" y="1488"/>
                  </a:lnTo>
                  <a:lnTo>
                    <a:pt x="2682" y="1463"/>
                  </a:lnTo>
                  <a:lnTo>
                    <a:pt x="2709" y="1441"/>
                  </a:lnTo>
                  <a:lnTo>
                    <a:pt x="2738" y="1424"/>
                  </a:lnTo>
                  <a:lnTo>
                    <a:pt x="2770" y="1412"/>
                  </a:lnTo>
                  <a:lnTo>
                    <a:pt x="2760" y="1361"/>
                  </a:lnTo>
                  <a:lnTo>
                    <a:pt x="2748" y="1309"/>
                  </a:lnTo>
                  <a:lnTo>
                    <a:pt x="2735" y="1256"/>
                  </a:lnTo>
                  <a:lnTo>
                    <a:pt x="2720" y="1201"/>
                  </a:lnTo>
                  <a:lnTo>
                    <a:pt x="2705" y="1144"/>
                  </a:lnTo>
                  <a:lnTo>
                    <a:pt x="2690" y="1088"/>
                  </a:lnTo>
                  <a:lnTo>
                    <a:pt x="2674" y="1034"/>
                  </a:lnTo>
                  <a:lnTo>
                    <a:pt x="2658" y="979"/>
                  </a:lnTo>
                  <a:lnTo>
                    <a:pt x="2642" y="927"/>
                  </a:lnTo>
                  <a:lnTo>
                    <a:pt x="2627" y="879"/>
                  </a:lnTo>
                  <a:lnTo>
                    <a:pt x="2612" y="833"/>
                  </a:lnTo>
                  <a:lnTo>
                    <a:pt x="2599" y="791"/>
                  </a:lnTo>
                  <a:lnTo>
                    <a:pt x="2587" y="753"/>
                  </a:lnTo>
                  <a:lnTo>
                    <a:pt x="2576" y="722"/>
                  </a:lnTo>
                  <a:lnTo>
                    <a:pt x="2566" y="695"/>
                  </a:lnTo>
                  <a:lnTo>
                    <a:pt x="2559" y="676"/>
                  </a:lnTo>
                  <a:lnTo>
                    <a:pt x="2549" y="654"/>
                  </a:lnTo>
                  <a:lnTo>
                    <a:pt x="2538" y="640"/>
                  </a:lnTo>
                  <a:lnTo>
                    <a:pt x="2527" y="629"/>
                  </a:lnTo>
                  <a:lnTo>
                    <a:pt x="2516" y="624"/>
                  </a:lnTo>
                  <a:lnTo>
                    <a:pt x="2508" y="624"/>
                  </a:lnTo>
                  <a:lnTo>
                    <a:pt x="2499" y="627"/>
                  </a:lnTo>
                  <a:lnTo>
                    <a:pt x="2495" y="635"/>
                  </a:lnTo>
                  <a:lnTo>
                    <a:pt x="2491" y="647"/>
                  </a:lnTo>
                  <a:lnTo>
                    <a:pt x="2492" y="661"/>
                  </a:lnTo>
                  <a:lnTo>
                    <a:pt x="2497" y="679"/>
                  </a:lnTo>
                  <a:lnTo>
                    <a:pt x="2507" y="701"/>
                  </a:lnTo>
                  <a:lnTo>
                    <a:pt x="2530" y="757"/>
                  </a:lnTo>
                  <a:lnTo>
                    <a:pt x="2553" y="821"/>
                  </a:lnTo>
                  <a:lnTo>
                    <a:pt x="2576" y="890"/>
                  </a:lnTo>
                  <a:lnTo>
                    <a:pt x="2599" y="964"/>
                  </a:lnTo>
                  <a:lnTo>
                    <a:pt x="2622" y="1042"/>
                  </a:lnTo>
                  <a:lnTo>
                    <a:pt x="2645" y="1124"/>
                  </a:lnTo>
                  <a:lnTo>
                    <a:pt x="2667" y="1209"/>
                  </a:lnTo>
                  <a:lnTo>
                    <a:pt x="2687" y="1296"/>
                  </a:lnTo>
                  <a:lnTo>
                    <a:pt x="2707" y="1384"/>
                  </a:lnTo>
                  <a:lnTo>
                    <a:pt x="2672" y="1406"/>
                  </a:lnTo>
                  <a:lnTo>
                    <a:pt x="2641" y="1433"/>
                  </a:lnTo>
                  <a:lnTo>
                    <a:pt x="2615" y="1463"/>
                  </a:lnTo>
                  <a:lnTo>
                    <a:pt x="2593" y="1497"/>
                  </a:lnTo>
                  <a:lnTo>
                    <a:pt x="2576" y="1534"/>
                  </a:lnTo>
                  <a:lnTo>
                    <a:pt x="2469" y="1534"/>
                  </a:lnTo>
                  <a:lnTo>
                    <a:pt x="2438" y="1515"/>
                  </a:lnTo>
                  <a:lnTo>
                    <a:pt x="2407" y="1493"/>
                  </a:lnTo>
                  <a:lnTo>
                    <a:pt x="2381" y="1468"/>
                  </a:lnTo>
                  <a:lnTo>
                    <a:pt x="2358" y="1439"/>
                  </a:lnTo>
                  <a:lnTo>
                    <a:pt x="2337" y="1406"/>
                  </a:lnTo>
                  <a:lnTo>
                    <a:pt x="2321" y="1370"/>
                  </a:lnTo>
                  <a:lnTo>
                    <a:pt x="2309" y="1331"/>
                  </a:lnTo>
                  <a:lnTo>
                    <a:pt x="2229" y="956"/>
                  </a:lnTo>
                  <a:lnTo>
                    <a:pt x="2195" y="989"/>
                  </a:lnTo>
                  <a:lnTo>
                    <a:pt x="2156" y="1019"/>
                  </a:lnTo>
                  <a:lnTo>
                    <a:pt x="2114" y="1045"/>
                  </a:lnTo>
                  <a:lnTo>
                    <a:pt x="2067" y="1068"/>
                  </a:lnTo>
                  <a:lnTo>
                    <a:pt x="2015" y="1087"/>
                  </a:lnTo>
                  <a:lnTo>
                    <a:pt x="1959" y="1104"/>
                  </a:lnTo>
                  <a:lnTo>
                    <a:pt x="1897" y="1117"/>
                  </a:lnTo>
                  <a:lnTo>
                    <a:pt x="1830" y="1128"/>
                  </a:lnTo>
                  <a:lnTo>
                    <a:pt x="1758" y="1136"/>
                  </a:lnTo>
                  <a:lnTo>
                    <a:pt x="1679" y="1143"/>
                  </a:lnTo>
                  <a:lnTo>
                    <a:pt x="1667" y="1168"/>
                  </a:lnTo>
                  <a:lnTo>
                    <a:pt x="1650" y="1192"/>
                  </a:lnTo>
                  <a:lnTo>
                    <a:pt x="1630" y="1211"/>
                  </a:lnTo>
                  <a:lnTo>
                    <a:pt x="1607" y="1228"/>
                  </a:lnTo>
                  <a:lnTo>
                    <a:pt x="1582" y="1240"/>
                  </a:lnTo>
                  <a:lnTo>
                    <a:pt x="1554" y="1248"/>
                  </a:lnTo>
                  <a:lnTo>
                    <a:pt x="1525" y="1250"/>
                  </a:lnTo>
                  <a:lnTo>
                    <a:pt x="1502" y="1249"/>
                  </a:lnTo>
                  <a:lnTo>
                    <a:pt x="1411" y="1234"/>
                  </a:lnTo>
                  <a:lnTo>
                    <a:pt x="1327" y="1220"/>
                  </a:lnTo>
                  <a:lnTo>
                    <a:pt x="1250" y="1202"/>
                  </a:lnTo>
                  <a:lnTo>
                    <a:pt x="1179" y="1184"/>
                  </a:lnTo>
                  <a:lnTo>
                    <a:pt x="1115" y="1162"/>
                  </a:lnTo>
                  <a:lnTo>
                    <a:pt x="1057" y="1139"/>
                  </a:lnTo>
                  <a:lnTo>
                    <a:pt x="1004" y="1114"/>
                  </a:lnTo>
                  <a:lnTo>
                    <a:pt x="956" y="1085"/>
                  </a:lnTo>
                  <a:lnTo>
                    <a:pt x="914" y="1054"/>
                  </a:lnTo>
                  <a:lnTo>
                    <a:pt x="875" y="1022"/>
                  </a:lnTo>
                  <a:lnTo>
                    <a:pt x="841" y="985"/>
                  </a:lnTo>
                  <a:lnTo>
                    <a:pt x="767" y="1330"/>
                  </a:lnTo>
                  <a:lnTo>
                    <a:pt x="755" y="1370"/>
                  </a:lnTo>
                  <a:lnTo>
                    <a:pt x="739" y="1406"/>
                  </a:lnTo>
                  <a:lnTo>
                    <a:pt x="719" y="1439"/>
                  </a:lnTo>
                  <a:lnTo>
                    <a:pt x="696" y="1468"/>
                  </a:lnTo>
                  <a:lnTo>
                    <a:pt x="668" y="1493"/>
                  </a:lnTo>
                  <a:lnTo>
                    <a:pt x="639" y="1516"/>
                  </a:lnTo>
                  <a:lnTo>
                    <a:pt x="606" y="1534"/>
                  </a:lnTo>
                  <a:lnTo>
                    <a:pt x="572" y="1550"/>
                  </a:lnTo>
                  <a:lnTo>
                    <a:pt x="571" y="2882"/>
                  </a:lnTo>
                  <a:lnTo>
                    <a:pt x="567" y="2922"/>
                  </a:lnTo>
                  <a:lnTo>
                    <a:pt x="558" y="2960"/>
                  </a:lnTo>
                  <a:lnTo>
                    <a:pt x="541" y="2995"/>
                  </a:lnTo>
                  <a:lnTo>
                    <a:pt x="519" y="3026"/>
                  </a:lnTo>
                  <a:lnTo>
                    <a:pt x="491" y="3053"/>
                  </a:lnTo>
                  <a:lnTo>
                    <a:pt x="461" y="3076"/>
                  </a:lnTo>
                  <a:lnTo>
                    <a:pt x="425" y="3092"/>
                  </a:lnTo>
                  <a:lnTo>
                    <a:pt x="387" y="3102"/>
                  </a:lnTo>
                  <a:lnTo>
                    <a:pt x="347" y="3106"/>
                  </a:lnTo>
                  <a:lnTo>
                    <a:pt x="307" y="3102"/>
                  </a:lnTo>
                  <a:lnTo>
                    <a:pt x="269" y="3092"/>
                  </a:lnTo>
                  <a:lnTo>
                    <a:pt x="234" y="3076"/>
                  </a:lnTo>
                  <a:lnTo>
                    <a:pt x="202" y="3053"/>
                  </a:lnTo>
                  <a:lnTo>
                    <a:pt x="176" y="3026"/>
                  </a:lnTo>
                  <a:lnTo>
                    <a:pt x="153" y="2995"/>
                  </a:lnTo>
                  <a:lnTo>
                    <a:pt x="137" y="2960"/>
                  </a:lnTo>
                  <a:lnTo>
                    <a:pt x="126" y="2922"/>
                  </a:lnTo>
                  <a:lnTo>
                    <a:pt x="122" y="2882"/>
                  </a:lnTo>
                  <a:lnTo>
                    <a:pt x="124" y="1474"/>
                  </a:lnTo>
                  <a:lnTo>
                    <a:pt x="92" y="1444"/>
                  </a:lnTo>
                  <a:lnTo>
                    <a:pt x="64" y="1411"/>
                  </a:lnTo>
                  <a:lnTo>
                    <a:pt x="41" y="1376"/>
                  </a:lnTo>
                  <a:lnTo>
                    <a:pt x="22" y="1338"/>
                  </a:lnTo>
                  <a:lnTo>
                    <a:pt x="8" y="1299"/>
                  </a:lnTo>
                  <a:lnTo>
                    <a:pt x="1" y="1256"/>
                  </a:lnTo>
                  <a:lnTo>
                    <a:pt x="0" y="1213"/>
                  </a:lnTo>
                  <a:lnTo>
                    <a:pt x="6" y="1168"/>
                  </a:lnTo>
                  <a:lnTo>
                    <a:pt x="202" y="255"/>
                  </a:lnTo>
                  <a:lnTo>
                    <a:pt x="215" y="215"/>
                  </a:lnTo>
                  <a:lnTo>
                    <a:pt x="232" y="178"/>
                  </a:lnTo>
                  <a:lnTo>
                    <a:pt x="253" y="144"/>
                  </a:lnTo>
                  <a:lnTo>
                    <a:pt x="279" y="115"/>
                  </a:lnTo>
                  <a:lnTo>
                    <a:pt x="308" y="88"/>
                  </a:lnTo>
                  <a:lnTo>
                    <a:pt x="339" y="65"/>
                  </a:lnTo>
                  <a:lnTo>
                    <a:pt x="373" y="46"/>
                  </a:lnTo>
                  <a:lnTo>
                    <a:pt x="410" y="30"/>
                  </a:lnTo>
                  <a:lnTo>
                    <a:pt x="446" y="18"/>
                  </a:lnTo>
                  <a:lnTo>
                    <a:pt x="484" y="8"/>
                  </a:lnTo>
                  <a:lnTo>
                    <a:pt x="521" y="2"/>
                  </a:lnTo>
                  <a:lnTo>
                    <a:pt x="5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</p:grpSp>
      <p:grpSp>
        <p:nvGrpSpPr>
          <p:cNvPr id="84" name="Group 14">
            <a:extLst>
              <a:ext uri="{FF2B5EF4-FFF2-40B4-BE49-F238E27FC236}">
                <a16:creationId xmlns:a16="http://schemas.microsoft.com/office/drawing/2014/main" id="{1F98DFFD-8A54-4B4E-993B-EE0295BBDA5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19477" y="3376517"/>
            <a:ext cx="346981" cy="348683"/>
            <a:chOff x="-300" y="277"/>
            <a:chExt cx="408" cy="410"/>
          </a:xfrm>
          <a:solidFill>
            <a:schemeClr val="bg1"/>
          </a:solidFill>
        </p:grpSpPr>
        <p:sp>
          <p:nvSpPr>
            <p:cNvPr id="85" name="Freeform 16">
              <a:extLst>
                <a:ext uri="{FF2B5EF4-FFF2-40B4-BE49-F238E27FC236}">
                  <a16:creationId xmlns:a16="http://schemas.microsoft.com/office/drawing/2014/main" id="{86D9CF3A-9141-4EBF-99F8-D9AAFAA05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1" y="367"/>
              <a:ext cx="177" cy="229"/>
            </a:xfrm>
            <a:custGeom>
              <a:avLst/>
              <a:gdLst>
                <a:gd name="T0" fmla="*/ 808 w 1061"/>
                <a:gd name="T1" fmla="*/ 3 h 1375"/>
                <a:gd name="T2" fmla="*/ 919 w 1061"/>
                <a:gd name="T3" fmla="*/ 19 h 1375"/>
                <a:gd name="T4" fmla="*/ 1013 w 1061"/>
                <a:gd name="T5" fmla="*/ 46 h 1375"/>
                <a:gd name="T6" fmla="*/ 995 w 1061"/>
                <a:gd name="T7" fmla="*/ 295 h 1375"/>
                <a:gd name="T8" fmla="*/ 919 w 1061"/>
                <a:gd name="T9" fmla="*/ 268 h 1375"/>
                <a:gd name="T10" fmla="*/ 822 w 1061"/>
                <a:gd name="T11" fmla="*/ 249 h 1375"/>
                <a:gd name="T12" fmla="*/ 734 w 1061"/>
                <a:gd name="T13" fmla="*/ 248 h 1375"/>
                <a:gd name="T14" fmla="*/ 664 w 1061"/>
                <a:gd name="T15" fmla="*/ 260 h 1375"/>
                <a:gd name="T16" fmla="*/ 600 w 1061"/>
                <a:gd name="T17" fmla="*/ 287 h 1375"/>
                <a:gd name="T18" fmla="*/ 544 w 1061"/>
                <a:gd name="T19" fmla="*/ 329 h 1375"/>
                <a:gd name="T20" fmla="*/ 499 w 1061"/>
                <a:gd name="T21" fmla="*/ 384 h 1375"/>
                <a:gd name="T22" fmla="*/ 466 w 1061"/>
                <a:gd name="T23" fmla="*/ 451 h 1375"/>
                <a:gd name="T24" fmla="*/ 960 w 1061"/>
                <a:gd name="T25" fmla="*/ 489 h 1375"/>
                <a:gd name="T26" fmla="*/ 424 w 1061"/>
                <a:gd name="T27" fmla="*/ 635 h 1375"/>
                <a:gd name="T28" fmla="*/ 422 w 1061"/>
                <a:gd name="T29" fmla="*/ 697 h 1375"/>
                <a:gd name="T30" fmla="*/ 960 w 1061"/>
                <a:gd name="T31" fmla="*/ 730 h 1375"/>
                <a:gd name="T32" fmla="*/ 450 w 1061"/>
                <a:gd name="T33" fmla="*/ 876 h 1375"/>
                <a:gd name="T34" fmla="*/ 477 w 1061"/>
                <a:gd name="T35" fmla="*/ 957 h 1375"/>
                <a:gd name="T36" fmla="*/ 518 w 1061"/>
                <a:gd name="T37" fmla="*/ 1018 h 1375"/>
                <a:gd name="T38" fmla="*/ 571 w 1061"/>
                <a:gd name="T39" fmla="*/ 1066 h 1375"/>
                <a:gd name="T40" fmla="*/ 634 w 1061"/>
                <a:gd name="T41" fmla="*/ 1098 h 1375"/>
                <a:gd name="T42" fmla="*/ 705 w 1061"/>
                <a:gd name="T43" fmla="*/ 1117 h 1375"/>
                <a:gd name="T44" fmla="*/ 779 w 1061"/>
                <a:gd name="T45" fmla="*/ 1123 h 1375"/>
                <a:gd name="T46" fmla="*/ 859 w 1061"/>
                <a:gd name="T47" fmla="*/ 1116 h 1375"/>
                <a:gd name="T48" fmla="*/ 932 w 1061"/>
                <a:gd name="T49" fmla="*/ 1100 h 1375"/>
                <a:gd name="T50" fmla="*/ 990 w 1061"/>
                <a:gd name="T51" fmla="*/ 1080 h 1375"/>
                <a:gd name="T52" fmla="*/ 1061 w 1061"/>
                <a:gd name="T53" fmla="*/ 1297 h 1375"/>
                <a:gd name="T54" fmla="*/ 977 w 1061"/>
                <a:gd name="T55" fmla="*/ 1334 h 1375"/>
                <a:gd name="T56" fmla="*/ 868 w 1061"/>
                <a:gd name="T57" fmla="*/ 1363 h 1375"/>
                <a:gd name="T58" fmla="*/ 743 w 1061"/>
                <a:gd name="T59" fmla="*/ 1375 h 1375"/>
                <a:gd name="T60" fmla="*/ 626 w 1061"/>
                <a:gd name="T61" fmla="*/ 1365 h 1375"/>
                <a:gd name="T62" fmla="*/ 515 w 1061"/>
                <a:gd name="T63" fmla="*/ 1335 h 1375"/>
                <a:gd name="T64" fmla="*/ 413 w 1061"/>
                <a:gd name="T65" fmla="*/ 1288 h 1375"/>
                <a:gd name="T66" fmla="*/ 323 w 1061"/>
                <a:gd name="T67" fmla="*/ 1223 h 1375"/>
                <a:gd name="T68" fmla="*/ 247 w 1061"/>
                <a:gd name="T69" fmla="*/ 1141 h 1375"/>
                <a:gd name="T70" fmla="*/ 197 w 1061"/>
                <a:gd name="T71" fmla="*/ 1066 h 1375"/>
                <a:gd name="T72" fmla="*/ 159 w 1061"/>
                <a:gd name="T73" fmla="*/ 977 h 1375"/>
                <a:gd name="T74" fmla="*/ 132 w 1061"/>
                <a:gd name="T75" fmla="*/ 876 h 1375"/>
                <a:gd name="T76" fmla="*/ 0 w 1061"/>
                <a:gd name="T77" fmla="*/ 730 h 1375"/>
                <a:gd name="T78" fmla="*/ 113 w 1061"/>
                <a:gd name="T79" fmla="*/ 695 h 1375"/>
                <a:gd name="T80" fmla="*/ 114 w 1061"/>
                <a:gd name="T81" fmla="*/ 635 h 1375"/>
                <a:gd name="T82" fmla="*/ 0 w 1061"/>
                <a:gd name="T83" fmla="*/ 489 h 1375"/>
                <a:gd name="T84" fmla="*/ 152 w 1061"/>
                <a:gd name="T85" fmla="*/ 435 h 1375"/>
                <a:gd name="T86" fmla="*/ 192 w 1061"/>
                <a:gd name="T87" fmla="*/ 337 h 1375"/>
                <a:gd name="T88" fmla="*/ 246 w 1061"/>
                <a:gd name="T89" fmla="*/ 249 h 1375"/>
                <a:gd name="T90" fmla="*/ 318 w 1061"/>
                <a:gd name="T91" fmla="*/ 168 h 1375"/>
                <a:gd name="T92" fmla="*/ 408 w 1061"/>
                <a:gd name="T93" fmla="*/ 97 h 1375"/>
                <a:gd name="T94" fmla="*/ 511 w 1061"/>
                <a:gd name="T95" fmla="*/ 44 h 1375"/>
                <a:gd name="T96" fmla="*/ 624 w 1061"/>
                <a:gd name="T97" fmla="*/ 12 h 1375"/>
                <a:gd name="T98" fmla="*/ 747 w 1061"/>
                <a:gd name="T99" fmla="*/ 0 h 1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61" h="1375">
                  <a:moveTo>
                    <a:pt x="747" y="0"/>
                  </a:moveTo>
                  <a:lnTo>
                    <a:pt x="808" y="3"/>
                  </a:lnTo>
                  <a:lnTo>
                    <a:pt x="866" y="9"/>
                  </a:lnTo>
                  <a:lnTo>
                    <a:pt x="919" y="19"/>
                  </a:lnTo>
                  <a:lnTo>
                    <a:pt x="968" y="32"/>
                  </a:lnTo>
                  <a:lnTo>
                    <a:pt x="1013" y="46"/>
                  </a:lnTo>
                  <a:lnTo>
                    <a:pt x="1052" y="62"/>
                  </a:lnTo>
                  <a:lnTo>
                    <a:pt x="995" y="295"/>
                  </a:lnTo>
                  <a:lnTo>
                    <a:pt x="960" y="282"/>
                  </a:lnTo>
                  <a:lnTo>
                    <a:pt x="919" y="268"/>
                  </a:lnTo>
                  <a:lnTo>
                    <a:pt x="872" y="257"/>
                  </a:lnTo>
                  <a:lnTo>
                    <a:pt x="822" y="249"/>
                  </a:lnTo>
                  <a:lnTo>
                    <a:pt x="770" y="246"/>
                  </a:lnTo>
                  <a:lnTo>
                    <a:pt x="734" y="248"/>
                  </a:lnTo>
                  <a:lnTo>
                    <a:pt x="699" y="252"/>
                  </a:lnTo>
                  <a:lnTo>
                    <a:pt x="664" y="260"/>
                  </a:lnTo>
                  <a:lnTo>
                    <a:pt x="631" y="272"/>
                  </a:lnTo>
                  <a:lnTo>
                    <a:pt x="600" y="287"/>
                  </a:lnTo>
                  <a:lnTo>
                    <a:pt x="571" y="306"/>
                  </a:lnTo>
                  <a:lnTo>
                    <a:pt x="544" y="329"/>
                  </a:lnTo>
                  <a:lnTo>
                    <a:pt x="520" y="356"/>
                  </a:lnTo>
                  <a:lnTo>
                    <a:pt x="499" y="384"/>
                  </a:lnTo>
                  <a:lnTo>
                    <a:pt x="482" y="416"/>
                  </a:lnTo>
                  <a:lnTo>
                    <a:pt x="466" y="451"/>
                  </a:lnTo>
                  <a:lnTo>
                    <a:pt x="454" y="489"/>
                  </a:lnTo>
                  <a:lnTo>
                    <a:pt x="960" y="489"/>
                  </a:lnTo>
                  <a:lnTo>
                    <a:pt x="960" y="635"/>
                  </a:lnTo>
                  <a:lnTo>
                    <a:pt x="424" y="635"/>
                  </a:lnTo>
                  <a:lnTo>
                    <a:pt x="422" y="667"/>
                  </a:lnTo>
                  <a:lnTo>
                    <a:pt x="422" y="697"/>
                  </a:lnTo>
                  <a:lnTo>
                    <a:pt x="422" y="730"/>
                  </a:lnTo>
                  <a:lnTo>
                    <a:pt x="960" y="730"/>
                  </a:lnTo>
                  <a:lnTo>
                    <a:pt x="960" y="876"/>
                  </a:lnTo>
                  <a:lnTo>
                    <a:pt x="450" y="876"/>
                  </a:lnTo>
                  <a:lnTo>
                    <a:pt x="462" y="919"/>
                  </a:lnTo>
                  <a:lnTo>
                    <a:pt x="477" y="957"/>
                  </a:lnTo>
                  <a:lnTo>
                    <a:pt x="496" y="990"/>
                  </a:lnTo>
                  <a:lnTo>
                    <a:pt x="518" y="1018"/>
                  </a:lnTo>
                  <a:lnTo>
                    <a:pt x="543" y="1045"/>
                  </a:lnTo>
                  <a:lnTo>
                    <a:pt x="571" y="1066"/>
                  </a:lnTo>
                  <a:lnTo>
                    <a:pt x="602" y="1084"/>
                  </a:lnTo>
                  <a:lnTo>
                    <a:pt x="634" y="1098"/>
                  </a:lnTo>
                  <a:lnTo>
                    <a:pt x="669" y="1109"/>
                  </a:lnTo>
                  <a:lnTo>
                    <a:pt x="705" y="1117"/>
                  </a:lnTo>
                  <a:lnTo>
                    <a:pt x="742" y="1121"/>
                  </a:lnTo>
                  <a:lnTo>
                    <a:pt x="779" y="1123"/>
                  </a:lnTo>
                  <a:lnTo>
                    <a:pt x="820" y="1121"/>
                  </a:lnTo>
                  <a:lnTo>
                    <a:pt x="859" y="1116"/>
                  </a:lnTo>
                  <a:lnTo>
                    <a:pt x="897" y="1109"/>
                  </a:lnTo>
                  <a:lnTo>
                    <a:pt x="932" y="1100"/>
                  </a:lnTo>
                  <a:lnTo>
                    <a:pt x="964" y="1090"/>
                  </a:lnTo>
                  <a:lnTo>
                    <a:pt x="990" y="1080"/>
                  </a:lnTo>
                  <a:lnTo>
                    <a:pt x="1012" y="1070"/>
                  </a:lnTo>
                  <a:lnTo>
                    <a:pt x="1061" y="1297"/>
                  </a:lnTo>
                  <a:lnTo>
                    <a:pt x="1022" y="1315"/>
                  </a:lnTo>
                  <a:lnTo>
                    <a:pt x="977" y="1334"/>
                  </a:lnTo>
                  <a:lnTo>
                    <a:pt x="924" y="1349"/>
                  </a:lnTo>
                  <a:lnTo>
                    <a:pt x="868" y="1363"/>
                  </a:lnTo>
                  <a:lnTo>
                    <a:pt x="807" y="1371"/>
                  </a:lnTo>
                  <a:lnTo>
                    <a:pt x="743" y="1375"/>
                  </a:lnTo>
                  <a:lnTo>
                    <a:pt x="683" y="1371"/>
                  </a:lnTo>
                  <a:lnTo>
                    <a:pt x="626" y="1365"/>
                  </a:lnTo>
                  <a:lnTo>
                    <a:pt x="570" y="1353"/>
                  </a:lnTo>
                  <a:lnTo>
                    <a:pt x="515" y="1335"/>
                  </a:lnTo>
                  <a:lnTo>
                    <a:pt x="463" y="1314"/>
                  </a:lnTo>
                  <a:lnTo>
                    <a:pt x="413" y="1288"/>
                  </a:lnTo>
                  <a:lnTo>
                    <a:pt x="366" y="1258"/>
                  </a:lnTo>
                  <a:lnTo>
                    <a:pt x="323" y="1223"/>
                  </a:lnTo>
                  <a:lnTo>
                    <a:pt x="283" y="1184"/>
                  </a:lnTo>
                  <a:lnTo>
                    <a:pt x="247" y="1141"/>
                  </a:lnTo>
                  <a:lnTo>
                    <a:pt x="221" y="1105"/>
                  </a:lnTo>
                  <a:lnTo>
                    <a:pt x="197" y="1066"/>
                  </a:lnTo>
                  <a:lnTo>
                    <a:pt x="176" y="1023"/>
                  </a:lnTo>
                  <a:lnTo>
                    <a:pt x="159" y="977"/>
                  </a:lnTo>
                  <a:lnTo>
                    <a:pt x="143" y="929"/>
                  </a:lnTo>
                  <a:lnTo>
                    <a:pt x="132" y="876"/>
                  </a:lnTo>
                  <a:lnTo>
                    <a:pt x="0" y="876"/>
                  </a:lnTo>
                  <a:lnTo>
                    <a:pt x="0" y="730"/>
                  </a:lnTo>
                  <a:lnTo>
                    <a:pt x="113" y="730"/>
                  </a:lnTo>
                  <a:lnTo>
                    <a:pt x="113" y="695"/>
                  </a:lnTo>
                  <a:lnTo>
                    <a:pt x="114" y="666"/>
                  </a:lnTo>
                  <a:lnTo>
                    <a:pt x="114" y="635"/>
                  </a:lnTo>
                  <a:lnTo>
                    <a:pt x="0" y="635"/>
                  </a:lnTo>
                  <a:lnTo>
                    <a:pt x="0" y="489"/>
                  </a:lnTo>
                  <a:lnTo>
                    <a:pt x="137" y="489"/>
                  </a:lnTo>
                  <a:lnTo>
                    <a:pt x="152" y="435"/>
                  </a:lnTo>
                  <a:lnTo>
                    <a:pt x="171" y="384"/>
                  </a:lnTo>
                  <a:lnTo>
                    <a:pt x="192" y="337"/>
                  </a:lnTo>
                  <a:lnTo>
                    <a:pt x="218" y="291"/>
                  </a:lnTo>
                  <a:lnTo>
                    <a:pt x="246" y="249"/>
                  </a:lnTo>
                  <a:lnTo>
                    <a:pt x="278" y="210"/>
                  </a:lnTo>
                  <a:lnTo>
                    <a:pt x="318" y="168"/>
                  </a:lnTo>
                  <a:lnTo>
                    <a:pt x="362" y="131"/>
                  </a:lnTo>
                  <a:lnTo>
                    <a:pt x="408" y="97"/>
                  </a:lnTo>
                  <a:lnTo>
                    <a:pt x="458" y="68"/>
                  </a:lnTo>
                  <a:lnTo>
                    <a:pt x="511" y="44"/>
                  </a:lnTo>
                  <a:lnTo>
                    <a:pt x="566" y="25"/>
                  </a:lnTo>
                  <a:lnTo>
                    <a:pt x="624" y="12"/>
                  </a:lnTo>
                  <a:lnTo>
                    <a:pt x="684" y="3"/>
                  </a:lnTo>
                  <a:lnTo>
                    <a:pt x="747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  <a:latin typeface="Univers" panose="020B0603020202030204" pitchFamily="34" charset="0"/>
              </a:endParaRPr>
            </a:p>
          </p:txBody>
        </p:sp>
        <p:sp>
          <p:nvSpPr>
            <p:cNvPr id="86" name="Freeform 17">
              <a:extLst>
                <a:ext uri="{FF2B5EF4-FFF2-40B4-BE49-F238E27FC236}">
                  <a16:creationId xmlns:a16="http://schemas.microsoft.com/office/drawing/2014/main" id="{158DE8E6-357A-4D47-B891-1359BC75BE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00" y="277"/>
              <a:ext cx="408" cy="410"/>
            </a:xfrm>
            <a:custGeom>
              <a:avLst/>
              <a:gdLst>
                <a:gd name="T0" fmla="*/ 1069 w 2449"/>
                <a:gd name="T1" fmla="*/ 279 h 2460"/>
                <a:gd name="T2" fmla="*/ 852 w 2449"/>
                <a:gd name="T3" fmla="*/ 343 h 2460"/>
                <a:gd name="T4" fmla="*/ 659 w 2449"/>
                <a:gd name="T5" fmla="*/ 452 h 2460"/>
                <a:gd name="T6" fmla="*/ 497 w 2449"/>
                <a:gd name="T7" fmla="*/ 604 h 2460"/>
                <a:gd name="T8" fmla="*/ 373 w 2449"/>
                <a:gd name="T9" fmla="*/ 788 h 2460"/>
                <a:gd name="T10" fmla="*/ 295 w 2449"/>
                <a:gd name="T11" fmla="*/ 998 h 2460"/>
                <a:gd name="T12" fmla="*/ 266 w 2449"/>
                <a:gd name="T13" fmla="*/ 1229 h 2460"/>
                <a:gd name="T14" fmla="*/ 295 w 2449"/>
                <a:gd name="T15" fmla="*/ 1461 h 2460"/>
                <a:gd name="T16" fmla="*/ 373 w 2449"/>
                <a:gd name="T17" fmla="*/ 1672 h 2460"/>
                <a:gd name="T18" fmla="*/ 497 w 2449"/>
                <a:gd name="T19" fmla="*/ 1856 h 2460"/>
                <a:gd name="T20" fmla="*/ 659 w 2449"/>
                <a:gd name="T21" fmla="*/ 2007 h 2460"/>
                <a:gd name="T22" fmla="*/ 852 w 2449"/>
                <a:gd name="T23" fmla="*/ 2116 h 2460"/>
                <a:gd name="T24" fmla="*/ 1069 w 2449"/>
                <a:gd name="T25" fmla="*/ 2180 h 2460"/>
                <a:gd name="T26" fmla="*/ 1304 w 2449"/>
                <a:gd name="T27" fmla="*/ 2188 h 2460"/>
                <a:gd name="T28" fmla="*/ 1527 w 2449"/>
                <a:gd name="T29" fmla="*/ 2142 h 2460"/>
                <a:gd name="T30" fmla="*/ 1729 w 2449"/>
                <a:gd name="T31" fmla="*/ 2048 h 2460"/>
                <a:gd name="T32" fmla="*/ 1901 w 2449"/>
                <a:gd name="T33" fmla="*/ 1910 h 2460"/>
                <a:gd name="T34" fmla="*/ 2039 w 2449"/>
                <a:gd name="T35" fmla="*/ 1737 h 2460"/>
                <a:gd name="T36" fmla="*/ 2134 w 2449"/>
                <a:gd name="T37" fmla="*/ 1534 h 2460"/>
                <a:gd name="T38" fmla="*/ 2180 w 2449"/>
                <a:gd name="T39" fmla="*/ 1308 h 2460"/>
                <a:gd name="T40" fmla="*/ 2170 w 2449"/>
                <a:gd name="T41" fmla="*/ 1074 h 2460"/>
                <a:gd name="T42" fmla="*/ 2108 w 2449"/>
                <a:gd name="T43" fmla="*/ 855 h 2460"/>
                <a:gd name="T44" fmla="*/ 1997 w 2449"/>
                <a:gd name="T45" fmla="*/ 662 h 2460"/>
                <a:gd name="T46" fmla="*/ 1848 w 2449"/>
                <a:gd name="T47" fmla="*/ 498 h 2460"/>
                <a:gd name="T48" fmla="*/ 1665 w 2449"/>
                <a:gd name="T49" fmla="*/ 375 h 2460"/>
                <a:gd name="T50" fmla="*/ 1455 w 2449"/>
                <a:gd name="T51" fmla="*/ 296 h 2460"/>
                <a:gd name="T52" fmla="*/ 1225 w 2449"/>
                <a:gd name="T53" fmla="*/ 267 h 2460"/>
                <a:gd name="T54" fmla="*/ 1405 w 2449"/>
                <a:gd name="T55" fmla="*/ 13 h 2460"/>
                <a:gd name="T56" fmla="*/ 1661 w 2449"/>
                <a:gd name="T57" fmla="*/ 80 h 2460"/>
                <a:gd name="T58" fmla="*/ 1892 w 2449"/>
                <a:gd name="T59" fmla="*/ 197 h 2460"/>
                <a:gd name="T60" fmla="*/ 2090 w 2449"/>
                <a:gd name="T61" fmla="*/ 359 h 2460"/>
                <a:gd name="T62" fmla="*/ 2252 w 2449"/>
                <a:gd name="T63" fmla="*/ 560 h 2460"/>
                <a:gd name="T64" fmla="*/ 2369 w 2449"/>
                <a:gd name="T65" fmla="*/ 791 h 2460"/>
                <a:gd name="T66" fmla="*/ 2436 w 2449"/>
                <a:gd name="T67" fmla="*/ 1047 h 2460"/>
                <a:gd name="T68" fmla="*/ 2446 w 2449"/>
                <a:gd name="T69" fmla="*/ 1321 h 2460"/>
                <a:gd name="T70" fmla="*/ 2397 w 2449"/>
                <a:gd name="T71" fmla="*/ 1585 h 2460"/>
                <a:gd name="T72" fmla="*/ 2296 w 2449"/>
                <a:gd name="T73" fmla="*/ 1826 h 2460"/>
                <a:gd name="T74" fmla="*/ 2149 w 2449"/>
                <a:gd name="T75" fmla="*/ 2037 h 2460"/>
                <a:gd name="T76" fmla="*/ 1961 w 2449"/>
                <a:gd name="T77" fmla="*/ 2213 h 2460"/>
                <a:gd name="T78" fmla="*/ 1741 w 2449"/>
                <a:gd name="T79" fmla="*/ 2345 h 2460"/>
                <a:gd name="T80" fmla="*/ 1493 w 2449"/>
                <a:gd name="T81" fmla="*/ 2431 h 2460"/>
                <a:gd name="T82" fmla="*/ 1225 w 2449"/>
                <a:gd name="T83" fmla="*/ 2460 h 2460"/>
                <a:gd name="T84" fmla="*/ 956 w 2449"/>
                <a:gd name="T85" fmla="*/ 2431 h 2460"/>
                <a:gd name="T86" fmla="*/ 708 w 2449"/>
                <a:gd name="T87" fmla="*/ 2345 h 2460"/>
                <a:gd name="T88" fmla="*/ 488 w 2449"/>
                <a:gd name="T89" fmla="*/ 2213 h 2460"/>
                <a:gd name="T90" fmla="*/ 300 w 2449"/>
                <a:gd name="T91" fmla="*/ 2037 h 2460"/>
                <a:gd name="T92" fmla="*/ 153 w 2449"/>
                <a:gd name="T93" fmla="*/ 1826 h 2460"/>
                <a:gd name="T94" fmla="*/ 52 w 2449"/>
                <a:gd name="T95" fmla="*/ 1585 h 2460"/>
                <a:gd name="T96" fmla="*/ 3 w 2449"/>
                <a:gd name="T97" fmla="*/ 1321 h 2460"/>
                <a:gd name="T98" fmla="*/ 13 w 2449"/>
                <a:gd name="T99" fmla="*/ 1047 h 2460"/>
                <a:gd name="T100" fmla="*/ 80 w 2449"/>
                <a:gd name="T101" fmla="*/ 791 h 2460"/>
                <a:gd name="T102" fmla="*/ 197 w 2449"/>
                <a:gd name="T103" fmla="*/ 560 h 2460"/>
                <a:gd name="T104" fmla="*/ 359 w 2449"/>
                <a:gd name="T105" fmla="*/ 359 h 2460"/>
                <a:gd name="T106" fmla="*/ 557 w 2449"/>
                <a:gd name="T107" fmla="*/ 197 h 2460"/>
                <a:gd name="T108" fmla="*/ 789 w 2449"/>
                <a:gd name="T109" fmla="*/ 80 h 2460"/>
                <a:gd name="T110" fmla="*/ 1044 w 2449"/>
                <a:gd name="T111" fmla="*/ 13 h 2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449" h="2460">
                  <a:moveTo>
                    <a:pt x="1225" y="267"/>
                  </a:moveTo>
                  <a:lnTo>
                    <a:pt x="1147" y="270"/>
                  </a:lnTo>
                  <a:lnTo>
                    <a:pt x="1069" y="279"/>
                  </a:lnTo>
                  <a:lnTo>
                    <a:pt x="995" y="296"/>
                  </a:lnTo>
                  <a:lnTo>
                    <a:pt x="922" y="316"/>
                  </a:lnTo>
                  <a:lnTo>
                    <a:pt x="852" y="343"/>
                  </a:lnTo>
                  <a:lnTo>
                    <a:pt x="784" y="375"/>
                  </a:lnTo>
                  <a:lnTo>
                    <a:pt x="720" y="412"/>
                  </a:lnTo>
                  <a:lnTo>
                    <a:pt x="659" y="452"/>
                  </a:lnTo>
                  <a:lnTo>
                    <a:pt x="601" y="498"/>
                  </a:lnTo>
                  <a:lnTo>
                    <a:pt x="548" y="549"/>
                  </a:lnTo>
                  <a:lnTo>
                    <a:pt x="497" y="604"/>
                  </a:lnTo>
                  <a:lnTo>
                    <a:pt x="452" y="662"/>
                  </a:lnTo>
                  <a:lnTo>
                    <a:pt x="410" y="723"/>
                  </a:lnTo>
                  <a:lnTo>
                    <a:pt x="373" y="788"/>
                  </a:lnTo>
                  <a:lnTo>
                    <a:pt x="341" y="855"/>
                  </a:lnTo>
                  <a:lnTo>
                    <a:pt x="315" y="926"/>
                  </a:lnTo>
                  <a:lnTo>
                    <a:pt x="295" y="998"/>
                  </a:lnTo>
                  <a:lnTo>
                    <a:pt x="279" y="1074"/>
                  </a:lnTo>
                  <a:lnTo>
                    <a:pt x="269" y="1151"/>
                  </a:lnTo>
                  <a:lnTo>
                    <a:pt x="266" y="1229"/>
                  </a:lnTo>
                  <a:lnTo>
                    <a:pt x="269" y="1308"/>
                  </a:lnTo>
                  <a:lnTo>
                    <a:pt x="279" y="1386"/>
                  </a:lnTo>
                  <a:lnTo>
                    <a:pt x="295" y="1461"/>
                  </a:lnTo>
                  <a:lnTo>
                    <a:pt x="315" y="1534"/>
                  </a:lnTo>
                  <a:lnTo>
                    <a:pt x="341" y="1604"/>
                  </a:lnTo>
                  <a:lnTo>
                    <a:pt x="373" y="1672"/>
                  </a:lnTo>
                  <a:lnTo>
                    <a:pt x="410" y="1737"/>
                  </a:lnTo>
                  <a:lnTo>
                    <a:pt x="452" y="1798"/>
                  </a:lnTo>
                  <a:lnTo>
                    <a:pt x="497" y="1856"/>
                  </a:lnTo>
                  <a:lnTo>
                    <a:pt x="548" y="1910"/>
                  </a:lnTo>
                  <a:lnTo>
                    <a:pt x="601" y="1960"/>
                  </a:lnTo>
                  <a:lnTo>
                    <a:pt x="659" y="2007"/>
                  </a:lnTo>
                  <a:lnTo>
                    <a:pt x="720" y="2048"/>
                  </a:lnTo>
                  <a:lnTo>
                    <a:pt x="784" y="2084"/>
                  </a:lnTo>
                  <a:lnTo>
                    <a:pt x="852" y="2116"/>
                  </a:lnTo>
                  <a:lnTo>
                    <a:pt x="922" y="2142"/>
                  </a:lnTo>
                  <a:lnTo>
                    <a:pt x="995" y="2164"/>
                  </a:lnTo>
                  <a:lnTo>
                    <a:pt x="1069" y="2180"/>
                  </a:lnTo>
                  <a:lnTo>
                    <a:pt x="1147" y="2188"/>
                  </a:lnTo>
                  <a:lnTo>
                    <a:pt x="1225" y="2192"/>
                  </a:lnTo>
                  <a:lnTo>
                    <a:pt x="1304" y="2188"/>
                  </a:lnTo>
                  <a:lnTo>
                    <a:pt x="1380" y="2180"/>
                  </a:lnTo>
                  <a:lnTo>
                    <a:pt x="1455" y="2164"/>
                  </a:lnTo>
                  <a:lnTo>
                    <a:pt x="1527" y="2142"/>
                  </a:lnTo>
                  <a:lnTo>
                    <a:pt x="1597" y="2116"/>
                  </a:lnTo>
                  <a:lnTo>
                    <a:pt x="1665" y="2084"/>
                  </a:lnTo>
                  <a:lnTo>
                    <a:pt x="1729" y="2048"/>
                  </a:lnTo>
                  <a:lnTo>
                    <a:pt x="1790" y="2007"/>
                  </a:lnTo>
                  <a:lnTo>
                    <a:pt x="1848" y="1960"/>
                  </a:lnTo>
                  <a:lnTo>
                    <a:pt x="1901" y="1910"/>
                  </a:lnTo>
                  <a:lnTo>
                    <a:pt x="1952" y="1856"/>
                  </a:lnTo>
                  <a:lnTo>
                    <a:pt x="1997" y="1798"/>
                  </a:lnTo>
                  <a:lnTo>
                    <a:pt x="2039" y="1737"/>
                  </a:lnTo>
                  <a:lnTo>
                    <a:pt x="2076" y="1672"/>
                  </a:lnTo>
                  <a:lnTo>
                    <a:pt x="2108" y="1604"/>
                  </a:lnTo>
                  <a:lnTo>
                    <a:pt x="2134" y="1534"/>
                  </a:lnTo>
                  <a:lnTo>
                    <a:pt x="2155" y="1461"/>
                  </a:lnTo>
                  <a:lnTo>
                    <a:pt x="2170" y="1386"/>
                  </a:lnTo>
                  <a:lnTo>
                    <a:pt x="2180" y="1308"/>
                  </a:lnTo>
                  <a:lnTo>
                    <a:pt x="2183" y="1229"/>
                  </a:lnTo>
                  <a:lnTo>
                    <a:pt x="2180" y="1151"/>
                  </a:lnTo>
                  <a:lnTo>
                    <a:pt x="2170" y="1074"/>
                  </a:lnTo>
                  <a:lnTo>
                    <a:pt x="2155" y="998"/>
                  </a:lnTo>
                  <a:lnTo>
                    <a:pt x="2134" y="926"/>
                  </a:lnTo>
                  <a:lnTo>
                    <a:pt x="2108" y="855"/>
                  </a:lnTo>
                  <a:lnTo>
                    <a:pt x="2076" y="788"/>
                  </a:lnTo>
                  <a:lnTo>
                    <a:pt x="2039" y="723"/>
                  </a:lnTo>
                  <a:lnTo>
                    <a:pt x="1997" y="662"/>
                  </a:lnTo>
                  <a:lnTo>
                    <a:pt x="1952" y="604"/>
                  </a:lnTo>
                  <a:lnTo>
                    <a:pt x="1901" y="549"/>
                  </a:lnTo>
                  <a:lnTo>
                    <a:pt x="1848" y="498"/>
                  </a:lnTo>
                  <a:lnTo>
                    <a:pt x="1790" y="452"/>
                  </a:lnTo>
                  <a:lnTo>
                    <a:pt x="1729" y="412"/>
                  </a:lnTo>
                  <a:lnTo>
                    <a:pt x="1665" y="375"/>
                  </a:lnTo>
                  <a:lnTo>
                    <a:pt x="1597" y="343"/>
                  </a:lnTo>
                  <a:lnTo>
                    <a:pt x="1527" y="316"/>
                  </a:lnTo>
                  <a:lnTo>
                    <a:pt x="1455" y="296"/>
                  </a:lnTo>
                  <a:lnTo>
                    <a:pt x="1380" y="279"/>
                  </a:lnTo>
                  <a:lnTo>
                    <a:pt x="1304" y="270"/>
                  </a:lnTo>
                  <a:lnTo>
                    <a:pt x="1225" y="267"/>
                  </a:lnTo>
                  <a:close/>
                  <a:moveTo>
                    <a:pt x="1225" y="0"/>
                  </a:moveTo>
                  <a:lnTo>
                    <a:pt x="1316" y="3"/>
                  </a:lnTo>
                  <a:lnTo>
                    <a:pt x="1405" y="13"/>
                  </a:lnTo>
                  <a:lnTo>
                    <a:pt x="1493" y="29"/>
                  </a:lnTo>
                  <a:lnTo>
                    <a:pt x="1579" y="51"/>
                  </a:lnTo>
                  <a:lnTo>
                    <a:pt x="1661" y="80"/>
                  </a:lnTo>
                  <a:lnTo>
                    <a:pt x="1741" y="114"/>
                  </a:lnTo>
                  <a:lnTo>
                    <a:pt x="1817" y="153"/>
                  </a:lnTo>
                  <a:lnTo>
                    <a:pt x="1892" y="197"/>
                  </a:lnTo>
                  <a:lnTo>
                    <a:pt x="1961" y="247"/>
                  </a:lnTo>
                  <a:lnTo>
                    <a:pt x="2028" y="301"/>
                  </a:lnTo>
                  <a:lnTo>
                    <a:pt x="2090" y="359"/>
                  </a:lnTo>
                  <a:lnTo>
                    <a:pt x="2149" y="423"/>
                  </a:lnTo>
                  <a:lnTo>
                    <a:pt x="2203" y="490"/>
                  </a:lnTo>
                  <a:lnTo>
                    <a:pt x="2252" y="560"/>
                  </a:lnTo>
                  <a:lnTo>
                    <a:pt x="2296" y="633"/>
                  </a:lnTo>
                  <a:lnTo>
                    <a:pt x="2336" y="711"/>
                  </a:lnTo>
                  <a:lnTo>
                    <a:pt x="2369" y="791"/>
                  </a:lnTo>
                  <a:lnTo>
                    <a:pt x="2397" y="874"/>
                  </a:lnTo>
                  <a:lnTo>
                    <a:pt x="2420" y="960"/>
                  </a:lnTo>
                  <a:lnTo>
                    <a:pt x="2436" y="1047"/>
                  </a:lnTo>
                  <a:lnTo>
                    <a:pt x="2446" y="1137"/>
                  </a:lnTo>
                  <a:lnTo>
                    <a:pt x="2449" y="1229"/>
                  </a:lnTo>
                  <a:lnTo>
                    <a:pt x="2446" y="1321"/>
                  </a:lnTo>
                  <a:lnTo>
                    <a:pt x="2436" y="1411"/>
                  </a:lnTo>
                  <a:lnTo>
                    <a:pt x="2420" y="1499"/>
                  </a:lnTo>
                  <a:lnTo>
                    <a:pt x="2397" y="1585"/>
                  </a:lnTo>
                  <a:lnTo>
                    <a:pt x="2369" y="1668"/>
                  </a:lnTo>
                  <a:lnTo>
                    <a:pt x="2336" y="1748"/>
                  </a:lnTo>
                  <a:lnTo>
                    <a:pt x="2296" y="1826"/>
                  </a:lnTo>
                  <a:lnTo>
                    <a:pt x="2252" y="1899"/>
                  </a:lnTo>
                  <a:lnTo>
                    <a:pt x="2203" y="1970"/>
                  </a:lnTo>
                  <a:lnTo>
                    <a:pt x="2149" y="2037"/>
                  </a:lnTo>
                  <a:lnTo>
                    <a:pt x="2090" y="2100"/>
                  </a:lnTo>
                  <a:lnTo>
                    <a:pt x="2028" y="2158"/>
                  </a:lnTo>
                  <a:lnTo>
                    <a:pt x="1961" y="2213"/>
                  </a:lnTo>
                  <a:lnTo>
                    <a:pt x="1892" y="2262"/>
                  </a:lnTo>
                  <a:lnTo>
                    <a:pt x="1817" y="2306"/>
                  </a:lnTo>
                  <a:lnTo>
                    <a:pt x="1741" y="2345"/>
                  </a:lnTo>
                  <a:lnTo>
                    <a:pt x="1661" y="2379"/>
                  </a:lnTo>
                  <a:lnTo>
                    <a:pt x="1579" y="2408"/>
                  </a:lnTo>
                  <a:lnTo>
                    <a:pt x="1493" y="2431"/>
                  </a:lnTo>
                  <a:lnTo>
                    <a:pt x="1405" y="2446"/>
                  </a:lnTo>
                  <a:lnTo>
                    <a:pt x="1316" y="2457"/>
                  </a:lnTo>
                  <a:lnTo>
                    <a:pt x="1225" y="2460"/>
                  </a:lnTo>
                  <a:lnTo>
                    <a:pt x="1133" y="2457"/>
                  </a:lnTo>
                  <a:lnTo>
                    <a:pt x="1044" y="2446"/>
                  </a:lnTo>
                  <a:lnTo>
                    <a:pt x="956" y="2431"/>
                  </a:lnTo>
                  <a:lnTo>
                    <a:pt x="871" y="2408"/>
                  </a:lnTo>
                  <a:lnTo>
                    <a:pt x="789" y="2379"/>
                  </a:lnTo>
                  <a:lnTo>
                    <a:pt x="708" y="2345"/>
                  </a:lnTo>
                  <a:lnTo>
                    <a:pt x="632" y="2306"/>
                  </a:lnTo>
                  <a:lnTo>
                    <a:pt x="557" y="2262"/>
                  </a:lnTo>
                  <a:lnTo>
                    <a:pt x="488" y="2213"/>
                  </a:lnTo>
                  <a:lnTo>
                    <a:pt x="421" y="2158"/>
                  </a:lnTo>
                  <a:lnTo>
                    <a:pt x="359" y="2100"/>
                  </a:lnTo>
                  <a:lnTo>
                    <a:pt x="300" y="2037"/>
                  </a:lnTo>
                  <a:lnTo>
                    <a:pt x="247" y="1970"/>
                  </a:lnTo>
                  <a:lnTo>
                    <a:pt x="197" y="1899"/>
                  </a:lnTo>
                  <a:lnTo>
                    <a:pt x="153" y="1826"/>
                  </a:lnTo>
                  <a:lnTo>
                    <a:pt x="113" y="1748"/>
                  </a:lnTo>
                  <a:lnTo>
                    <a:pt x="80" y="1668"/>
                  </a:lnTo>
                  <a:lnTo>
                    <a:pt x="52" y="1585"/>
                  </a:lnTo>
                  <a:lnTo>
                    <a:pt x="29" y="1499"/>
                  </a:lnTo>
                  <a:lnTo>
                    <a:pt x="13" y="1411"/>
                  </a:lnTo>
                  <a:lnTo>
                    <a:pt x="3" y="1321"/>
                  </a:lnTo>
                  <a:lnTo>
                    <a:pt x="0" y="1229"/>
                  </a:lnTo>
                  <a:lnTo>
                    <a:pt x="3" y="1137"/>
                  </a:lnTo>
                  <a:lnTo>
                    <a:pt x="13" y="1047"/>
                  </a:lnTo>
                  <a:lnTo>
                    <a:pt x="29" y="960"/>
                  </a:lnTo>
                  <a:lnTo>
                    <a:pt x="52" y="874"/>
                  </a:lnTo>
                  <a:lnTo>
                    <a:pt x="80" y="791"/>
                  </a:lnTo>
                  <a:lnTo>
                    <a:pt x="113" y="711"/>
                  </a:lnTo>
                  <a:lnTo>
                    <a:pt x="153" y="633"/>
                  </a:lnTo>
                  <a:lnTo>
                    <a:pt x="197" y="560"/>
                  </a:lnTo>
                  <a:lnTo>
                    <a:pt x="247" y="490"/>
                  </a:lnTo>
                  <a:lnTo>
                    <a:pt x="300" y="423"/>
                  </a:lnTo>
                  <a:lnTo>
                    <a:pt x="359" y="359"/>
                  </a:lnTo>
                  <a:lnTo>
                    <a:pt x="421" y="301"/>
                  </a:lnTo>
                  <a:lnTo>
                    <a:pt x="488" y="247"/>
                  </a:lnTo>
                  <a:lnTo>
                    <a:pt x="557" y="197"/>
                  </a:lnTo>
                  <a:lnTo>
                    <a:pt x="632" y="153"/>
                  </a:lnTo>
                  <a:lnTo>
                    <a:pt x="708" y="114"/>
                  </a:lnTo>
                  <a:lnTo>
                    <a:pt x="789" y="80"/>
                  </a:lnTo>
                  <a:lnTo>
                    <a:pt x="871" y="51"/>
                  </a:lnTo>
                  <a:lnTo>
                    <a:pt x="956" y="29"/>
                  </a:lnTo>
                  <a:lnTo>
                    <a:pt x="1044" y="13"/>
                  </a:lnTo>
                  <a:lnTo>
                    <a:pt x="1133" y="3"/>
                  </a:lnTo>
                  <a:lnTo>
                    <a:pt x="1225" y="0"/>
                  </a:lnTo>
                  <a:close/>
                </a:path>
              </a:pathLst>
            </a:custGeom>
            <a:grpFill/>
            <a:ln w="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  <a:latin typeface="Univers" panose="020B0603020202030204" pitchFamily="34" charset="0"/>
              </a:endParaRPr>
            </a:p>
          </p:txBody>
        </p:sp>
      </p:grpSp>
      <p:pic>
        <p:nvPicPr>
          <p:cNvPr id="94" name="Kép 93">
            <a:extLst>
              <a:ext uri="{FF2B5EF4-FFF2-40B4-BE49-F238E27FC236}">
                <a16:creationId xmlns:a16="http://schemas.microsoft.com/office/drawing/2014/main" id="{B3911192-76DE-4FE4-B8F5-50C78D8723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6956" y="3219438"/>
            <a:ext cx="510287" cy="459582"/>
          </a:xfrm>
          <a:prstGeom prst="rect">
            <a:avLst/>
          </a:prstGeom>
        </p:spPr>
      </p:pic>
      <p:pic>
        <p:nvPicPr>
          <p:cNvPr id="95" name="Kép 94">
            <a:extLst>
              <a:ext uri="{FF2B5EF4-FFF2-40B4-BE49-F238E27FC236}">
                <a16:creationId xmlns:a16="http://schemas.microsoft.com/office/drawing/2014/main" id="{D9A52C1E-63F0-4E59-BEE3-0DC05E4F39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3283815" y="3246010"/>
            <a:ext cx="498996" cy="421724"/>
          </a:xfrm>
          <a:prstGeom prst="rect">
            <a:avLst/>
          </a:prstGeom>
        </p:spPr>
      </p:pic>
      <p:sp>
        <p:nvSpPr>
          <p:cNvPr id="96" name="Freeform 6">
            <a:extLst>
              <a:ext uri="{FF2B5EF4-FFF2-40B4-BE49-F238E27FC236}">
                <a16:creationId xmlns:a16="http://schemas.microsoft.com/office/drawing/2014/main" id="{DC8F6C02-CA32-4257-A89B-68C2D0A51504}"/>
              </a:ext>
            </a:extLst>
          </p:cNvPr>
          <p:cNvSpPr>
            <a:spLocks noEditPoints="1"/>
          </p:cNvSpPr>
          <p:nvPr/>
        </p:nvSpPr>
        <p:spPr bwMode="auto">
          <a:xfrm>
            <a:off x="5090791" y="1661774"/>
            <a:ext cx="606260" cy="652620"/>
          </a:xfrm>
          <a:custGeom>
            <a:avLst/>
            <a:gdLst>
              <a:gd name="T0" fmla="*/ 1078 w 3366"/>
              <a:gd name="T1" fmla="*/ 2244 h 3464"/>
              <a:gd name="T2" fmla="*/ 1804 w 3366"/>
              <a:gd name="T3" fmla="*/ 2131 h 3464"/>
              <a:gd name="T4" fmla="*/ 1741 w 3366"/>
              <a:gd name="T5" fmla="*/ 452 h 3464"/>
              <a:gd name="T6" fmla="*/ 1878 w 3366"/>
              <a:gd name="T7" fmla="*/ 927 h 3464"/>
              <a:gd name="T8" fmla="*/ 1741 w 3366"/>
              <a:gd name="T9" fmla="*/ 452 h 3464"/>
              <a:gd name="T10" fmla="*/ 281 w 3366"/>
              <a:gd name="T11" fmla="*/ 3183 h 3464"/>
              <a:gd name="T12" fmla="*/ 2387 w 3366"/>
              <a:gd name="T13" fmla="*/ 1716 h 3464"/>
              <a:gd name="T14" fmla="*/ 2088 w 3366"/>
              <a:gd name="T15" fmla="*/ 2021 h 3464"/>
              <a:gd name="T16" fmla="*/ 1886 w 3366"/>
              <a:gd name="T17" fmla="*/ 2215 h 3464"/>
              <a:gd name="T18" fmla="*/ 2088 w 3366"/>
              <a:gd name="T19" fmla="*/ 2463 h 3464"/>
              <a:gd name="T20" fmla="*/ 580 w 3366"/>
              <a:gd name="T21" fmla="*/ 2604 h 3464"/>
              <a:gd name="T22" fmla="*/ 870 w 3366"/>
              <a:gd name="T23" fmla="*/ 2463 h 3464"/>
              <a:gd name="T24" fmla="*/ 580 w 3366"/>
              <a:gd name="T25" fmla="*/ 2021 h 3464"/>
              <a:gd name="T26" fmla="*/ 1110 w 3366"/>
              <a:gd name="T27" fmla="*/ 1880 h 3464"/>
              <a:gd name="T28" fmla="*/ 1366 w 3366"/>
              <a:gd name="T29" fmla="*/ 1438 h 3464"/>
              <a:gd name="T30" fmla="*/ 580 w 3366"/>
              <a:gd name="T31" fmla="*/ 1296 h 3464"/>
              <a:gd name="T32" fmla="*/ 1666 w 3366"/>
              <a:gd name="T33" fmla="*/ 1138 h 3464"/>
              <a:gd name="T34" fmla="*/ 1532 w 3366"/>
              <a:gd name="T35" fmla="*/ 281 h 3464"/>
              <a:gd name="T36" fmla="*/ 0 w 3366"/>
              <a:gd name="T37" fmla="*/ 0 h 3464"/>
              <a:gd name="T38" fmla="*/ 2241 w 3366"/>
              <a:gd name="T39" fmla="*/ 565 h 3464"/>
              <a:gd name="T40" fmla="*/ 2661 w 3366"/>
              <a:gd name="T41" fmla="*/ 150 h 3464"/>
              <a:gd name="T42" fmla="*/ 2712 w 3366"/>
              <a:gd name="T43" fmla="*/ 117 h 3464"/>
              <a:gd name="T44" fmla="*/ 2765 w 3366"/>
              <a:gd name="T45" fmla="*/ 97 h 3464"/>
              <a:gd name="T46" fmla="*/ 2816 w 3366"/>
              <a:gd name="T47" fmla="*/ 90 h 3464"/>
              <a:gd name="T48" fmla="*/ 2863 w 3366"/>
              <a:gd name="T49" fmla="*/ 100 h 3464"/>
              <a:gd name="T50" fmla="*/ 2900 w 3366"/>
              <a:gd name="T51" fmla="*/ 125 h 3464"/>
              <a:gd name="T52" fmla="*/ 3347 w 3366"/>
              <a:gd name="T53" fmla="*/ 578 h 3464"/>
              <a:gd name="T54" fmla="*/ 3364 w 3366"/>
              <a:gd name="T55" fmla="*/ 626 h 3464"/>
              <a:gd name="T56" fmla="*/ 3363 w 3366"/>
              <a:gd name="T57" fmla="*/ 680 h 3464"/>
              <a:gd name="T58" fmla="*/ 3344 w 3366"/>
              <a:gd name="T59" fmla="*/ 739 h 3464"/>
              <a:gd name="T60" fmla="*/ 3310 w 3366"/>
              <a:gd name="T61" fmla="*/ 796 h 3464"/>
              <a:gd name="T62" fmla="*/ 2668 w 3366"/>
              <a:gd name="T63" fmla="*/ 1437 h 3464"/>
              <a:gd name="T64" fmla="*/ 0 w 3366"/>
              <a:gd name="T65" fmla="*/ 3464 h 3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366" h="3464">
                <a:moveTo>
                  <a:pt x="1323" y="1647"/>
                </a:moveTo>
                <a:lnTo>
                  <a:pt x="1078" y="2244"/>
                </a:lnTo>
                <a:lnTo>
                  <a:pt x="1207" y="2372"/>
                </a:lnTo>
                <a:lnTo>
                  <a:pt x="1804" y="2131"/>
                </a:lnTo>
                <a:lnTo>
                  <a:pt x="1323" y="1647"/>
                </a:lnTo>
                <a:close/>
                <a:moveTo>
                  <a:pt x="1741" y="452"/>
                </a:moveTo>
                <a:lnTo>
                  <a:pt x="1741" y="927"/>
                </a:lnTo>
                <a:lnTo>
                  <a:pt x="1878" y="927"/>
                </a:lnTo>
                <a:lnTo>
                  <a:pt x="2041" y="763"/>
                </a:lnTo>
                <a:lnTo>
                  <a:pt x="1741" y="452"/>
                </a:lnTo>
                <a:close/>
                <a:moveTo>
                  <a:pt x="281" y="281"/>
                </a:moveTo>
                <a:lnTo>
                  <a:pt x="281" y="3183"/>
                </a:lnTo>
                <a:lnTo>
                  <a:pt x="2387" y="3183"/>
                </a:lnTo>
                <a:lnTo>
                  <a:pt x="2387" y="1716"/>
                </a:lnTo>
                <a:lnTo>
                  <a:pt x="2088" y="2014"/>
                </a:lnTo>
                <a:lnTo>
                  <a:pt x="2088" y="2021"/>
                </a:lnTo>
                <a:lnTo>
                  <a:pt x="2082" y="2021"/>
                </a:lnTo>
                <a:lnTo>
                  <a:pt x="1886" y="2215"/>
                </a:lnTo>
                <a:lnTo>
                  <a:pt x="1275" y="2463"/>
                </a:lnTo>
                <a:lnTo>
                  <a:pt x="2088" y="2463"/>
                </a:lnTo>
                <a:lnTo>
                  <a:pt x="2088" y="2604"/>
                </a:lnTo>
                <a:lnTo>
                  <a:pt x="580" y="2604"/>
                </a:lnTo>
                <a:lnTo>
                  <a:pt x="580" y="2463"/>
                </a:lnTo>
                <a:lnTo>
                  <a:pt x="870" y="2463"/>
                </a:lnTo>
                <a:lnTo>
                  <a:pt x="1052" y="2021"/>
                </a:lnTo>
                <a:lnTo>
                  <a:pt x="580" y="2021"/>
                </a:lnTo>
                <a:lnTo>
                  <a:pt x="580" y="1880"/>
                </a:lnTo>
                <a:lnTo>
                  <a:pt x="1110" y="1880"/>
                </a:lnTo>
                <a:lnTo>
                  <a:pt x="1238" y="1564"/>
                </a:lnTo>
                <a:lnTo>
                  <a:pt x="1366" y="1438"/>
                </a:lnTo>
                <a:lnTo>
                  <a:pt x="580" y="1438"/>
                </a:lnTo>
                <a:lnTo>
                  <a:pt x="580" y="1296"/>
                </a:lnTo>
                <a:lnTo>
                  <a:pt x="1506" y="1296"/>
                </a:lnTo>
                <a:lnTo>
                  <a:pt x="1666" y="1138"/>
                </a:lnTo>
                <a:lnTo>
                  <a:pt x="1532" y="1138"/>
                </a:lnTo>
                <a:lnTo>
                  <a:pt x="1532" y="281"/>
                </a:lnTo>
                <a:lnTo>
                  <a:pt x="281" y="281"/>
                </a:lnTo>
                <a:close/>
                <a:moveTo>
                  <a:pt x="0" y="0"/>
                </a:moveTo>
                <a:lnTo>
                  <a:pt x="1696" y="0"/>
                </a:lnTo>
                <a:lnTo>
                  <a:pt x="2241" y="565"/>
                </a:lnTo>
                <a:lnTo>
                  <a:pt x="2637" y="171"/>
                </a:lnTo>
                <a:lnTo>
                  <a:pt x="2661" y="150"/>
                </a:lnTo>
                <a:lnTo>
                  <a:pt x="2686" y="131"/>
                </a:lnTo>
                <a:lnTo>
                  <a:pt x="2712" y="117"/>
                </a:lnTo>
                <a:lnTo>
                  <a:pt x="2739" y="104"/>
                </a:lnTo>
                <a:lnTo>
                  <a:pt x="2765" y="97"/>
                </a:lnTo>
                <a:lnTo>
                  <a:pt x="2791" y="91"/>
                </a:lnTo>
                <a:lnTo>
                  <a:pt x="2816" y="90"/>
                </a:lnTo>
                <a:lnTo>
                  <a:pt x="2840" y="93"/>
                </a:lnTo>
                <a:lnTo>
                  <a:pt x="2863" y="100"/>
                </a:lnTo>
                <a:lnTo>
                  <a:pt x="2882" y="110"/>
                </a:lnTo>
                <a:lnTo>
                  <a:pt x="2900" y="125"/>
                </a:lnTo>
                <a:lnTo>
                  <a:pt x="3332" y="558"/>
                </a:lnTo>
                <a:lnTo>
                  <a:pt x="3347" y="578"/>
                </a:lnTo>
                <a:lnTo>
                  <a:pt x="3358" y="600"/>
                </a:lnTo>
                <a:lnTo>
                  <a:pt x="3364" y="626"/>
                </a:lnTo>
                <a:lnTo>
                  <a:pt x="3366" y="652"/>
                </a:lnTo>
                <a:lnTo>
                  <a:pt x="3363" y="680"/>
                </a:lnTo>
                <a:lnTo>
                  <a:pt x="3356" y="710"/>
                </a:lnTo>
                <a:lnTo>
                  <a:pt x="3344" y="739"/>
                </a:lnTo>
                <a:lnTo>
                  <a:pt x="3329" y="767"/>
                </a:lnTo>
                <a:lnTo>
                  <a:pt x="3310" y="796"/>
                </a:lnTo>
                <a:lnTo>
                  <a:pt x="3286" y="822"/>
                </a:lnTo>
                <a:lnTo>
                  <a:pt x="2668" y="1437"/>
                </a:lnTo>
                <a:lnTo>
                  <a:pt x="2668" y="3464"/>
                </a:lnTo>
                <a:lnTo>
                  <a:pt x="0" y="3464"/>
                </a:lnTo>
                <a:lnTo>
                  <a:pt x="0" y="0"/>
                </a:lnTo>
                <a:close/>
              </a:path>
            </a:pathLst>
          </a:custGeom>
          <a:solidFill>
            <a:srgbClr val="009999"/>
          </a:solidFill>
          <a:ln w="0">
            <a:solidFill>
              <a:srgbClr val="00999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42">
            <a:extLst>
              <a:ext uri="{FF2B5EF4-FFF2-40B4-BE49-F238E27FC236}">
                <a16:creationId xmlns:a16="http://schemas.microsoft.com/office/drawing/2014/main" id="{E884D670-6A7B-46D2-AF41-6A8FEC0C6D81}"/>
              </a:ext>
            </a:extLst>
          </p:cNvPr>
          <p:cNvSpPr>
            <a:spLocks noEditPoints="1"/>
          </p:cNvSpPr>
          <p:nvPr/>
        </p:nvSpPr>
        <p:spPr bwMode="auto">
          <a:xfrm>
            <a:off x="6563893" y="1664186"/>
            <a:ext cx="548327" cy="543983"/>
          </a:xfrm>
          <a:custGeom>
            <a:avLst/>
            <a:gdLst>
              <a:gd name="T0" fmla="*/ 846 w 2290"/>
              <a:gd name="T1" fmla="*/ 270 h 2289"/>
              <a:gd name="T2" fmla="*/ 671 w 2290"/>
              <a:gd name="T3" fmla="*/ 323 h 2289"/>
              <a:gd name="T4" fmla="*/ 513 w 2290"/>
              <a:gd name="T5" fmla="*/ 423 h 2289"/>
              <a:gd name="T6" fmla="*/ 385 w 2290"/>
              <a:gd name="T7" fmla="*/ 564 h 2289"/>
              <a:gd name="T8" fmla="*/ 301 w 2290"/>
              <a:gd name="T9" fmla="*/ 728 h 2289"/>
              <a:gd name="T10" fmla="*/ 263 w 2290"/>
              <a:gd name="T11" fmla="*/ 905 h 2289"/>
              <a:gd name="T12" fmla="*/ 270 w 2290"/>
              <a:gd name="T13" fmla="*/ 1085 h 2289"/>
              <a:gd name="T14" fmla="*/ 324 w 2290"/>
              <a:gd name="T15" fmla="*/ 1259 h 2289"/>
              <a:gd name="T16" fmla="*/ 423 w 2290"/>
              <a:gd name="T17" fmla="*/ 1417 h 2289"/>
              <a:gd name="T18" fmla="*/ 564 w 2290"/>
              <a:gd name="T19" fmla="*/ 1546 h 2289"/>
              <a:gd name="T20" fmla="*/ 728 w 2290"/>
              <a:gd name="T21" fmla="*/ 1630 h 2289"/>
              <a:gd name="T22" fmla="*/ 904 w 2290"/>
              <a:gd name="T23" fmla="*/ 1668 h 2289"/>
              <a:gd name="T24" fmla="*/ 1085 w 2290"/>
              <a:gd name="T25" fmla="*/ 1660 h 2289"/>
              <a:gd name="T26" fmla="*/ 1259 w 2290"/>
              <a:gd name="T27" fmla="*/ 1607 h 2289"/>
              <a:gd name="T28" fmla="*/ 1417 w 2290"/>
              <a:gd name="T29" fmla="*/ 1508 h 2289"/>
              <a:gd name="T30" fmla="*/ 1545 w 2290"/>
              <a:gd name="T31" fmla="*/ 1367 h 2289"/>
              <a:gd name="T32" fmla="*/ 1629 w 2290"/>
              <a:gd name="T33" fmla="*/ 1203 h 2289"/>
              <a:gd name="T34" fmla="*/ 1668 w 2290"/>
              <a:gd name="T35" fmla="*/ 1025 h 2289"/>
              <a:gd name="T36" fmla="*/ 1660 w 2290"/>
              <a:gd name="T37" fmla="*/ 845 h 2289"/>
              <a:gd name="T38" fmla="*/ 1607 w 2290"/>
              <a:gd name="T39" fmla="*/ 671 h 2289"/>
              <a:gd name="T40" fmla="*/ 1507 w 2290"/>
              <a:gd name="T41" fmla="*/ 513 h 2289"/>
              <a:gd name="T42" fmla="*/ 1366 w 2290"/>
              <a:gd name="T43" fmla="*/ 385 h 2289"/>
              <a:gd name="T44" fmla="*/ 1202 w 2290"/>
              <a:gd name="T45" fmla="*/ 301 h 2289"/>
              <a:gd name="T46" fmla="*/ 1025 w 2290"/>
              <a:gd name="T47" fmla="*/ 262 h 2289"/>
              <a:gd name="T48" fmla="*/ 1000 w 2290"/>
              <a:gd name="T49" fmla="*/ 0 h 2289"/>
              <a:gd name="T50" fmla="*/ 1211 w 2290"/>
              <a:gd name="T51" fmla="*/ 30 h 2289"/>
              <a:gd name="T52" fmla="*/ 1411 w 2290"/>
              <a:gd name="T53" fmla="*/ 107 h 2289"/>
              <a:gd name="T54" fmla="*/ 1593 w 2290"/>
              <a:gd name="T55" fmla="*/ 230 h 2289"/>
              <a:gd name="T56" fmla="*/ 1741 w 2290"/>
              <a:gd name="T57" fmla="*/ 390 h 2289"/>
              <a:gd name="T58" fmla="*/ 1846 w 2290"/>
              <a:gd name="T59" fmla="*/ 569 h 2289"/>
              <a:gd name="T60" fmla="*/ 1909 w 2290"/>
              <a:gd name="T61" fmla="*/ 762 h 2289"/>
              <a:gd name="T62" fmla="*/ 1930 w 2290"/>
              <a:gd name="T63" fmla="*/ 963 h 2289"/>
              <a:gd name="T64" fmla="*/ 1910 w 2290"/>
              <a:gd name="T65" fmla="*/ 1163 h 2289"/>
              <a:gd name="T66" fmla="*/ 1848 w 2290"/>
              <a:gd name="T67" fmla="*/ 1356 h 2289"/>
              <a:gd name="T68" fmla="*/ 2226 w 2290"/>
              <a:gd name="T69" fmla="*/ 1920 h 2289"/>
              <a:gd name="T70" fmla="*/ 2280 w 2290"/>
              <a:gd name="T71" fmla="*/ 2007 h 2289"/>
              <a:gd name="T72" fmla="*/ 2288 w 2290"/>
              <a:gd name="T73" fmla="*/ 2106 h 2289"/>
              <a:gd name="T74" fmla="*/ 2250 w 2290"/>
              <a:gd name="T75" fmla="*/ 2199 h 2289"/>
              <a:gd name="T76" fmla="*/ 2170 w 2290"/>
              <a:gd name="T77" fmla="*/ 2266 h 2289"/>
              <a:gd name="T78" fmla="*/ 2073 w 2290"/>
              <a:gd name="T79" fmla="*/ 2289 h 2289"/>
              <a:gd name="T80" fmla="*/ 1977 w 2290"/>
              <a:gd name="T81" fmla="*/ 2266 h 2289"/>
              <a:gd name="T82" fmla="*/ 1479 w 2290"/>
              <a:gd name="T83" fmla="*/ 1783 h 2289"/>
              <a:gd name="T84" fmla="*/ 1282 w 2290"/>
              <a:gd name="T85" fmla="*/ 1878 h 2289"/>
              <a:gd name="T86" fmla="*/ 1074 w 2290"/>
              <a:gd name="T87" fmla="*/ 1925 h 2289"/>
              <a:gd name="T88" fmla="*/ 861 w 2290"/>
              <a:gd name="T89" fmla="*/ 1925 h 2289"/>
              <a:gd name="T90" fmla="*/ 653 w 2290"/>
              <a:gd name="T91" fmla="*/ 1879 h 2289"/>
              <a:gd name="T92" fmla="*/ 457 w 2290"/>
              <a:gd name="T93" fmla="*/ 1786 h 2289"/>
              <a:gd name="T94" fmla="*/ 283 w 2290"/>
              <a:gd name="T95" fmla="*/ 1648 h 2289"/>
              <a:gd name="T96" fmla="*/ 144 w 2290"/>
              <a:gd name="T97" fmla="*/ 1473 h 2289"/>
              <a:gd name="T98" fmla="*/ 51 w 2290"/>
              <a:gd name="T99" fmla="*/ 1278 h 2289"/>
              <a:gd name="T100" fmla="*/ 5 w 2290"/>
              <a:gd name="T101" fmla="*/ 1071 h 2289"/>
              <a:gd name="T102" fmla="*/ 5 w 2290"/>
              <a:gd name="T103" fmla="*/ 860 h 2289"/>
              <a:gd name="T104" fmla="*/ 51 w 2290"/>
              <a:gd name="T105" fmla="*/ 651 h 2289"/>
              <a:gd name="T106" fmla="*/ 144 w 2290"/>
              <a:gd name="T107" fmla="*/ 457 h 2289"/>
              <a:gd name="T108" fmla="*/ 282 w 2290"/>
              <a:gd name="T109" fmla="*/ 282 h 2289"/>
              <a:gd name="T110" fmla="*/ 456 w 2290"/>
              <a:gd name="T111" fmla="*/ 143 h 2289"/>
              <a:gd name="T112" fmla="*/ 652 w 2290"/>
              <a:gd name="T113" fmla="*/ 51 h 2289"/>
              <a:gd name="T114" fmla="*/ 859 w 2290"/>
              <a:gd name="T115" fmla="*/ 5 h 2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290" h="2289">
                <a:moveTo>
                  <a:pt x="966" y="260"/>
                </a:moveTo>
                <a:lnTo>
                  <a:pt x="904" y="262"/>
                </a:lnTo>
                <a:lnTo>
                  <a:pt x="846" y="270"/>
                </a:lnTo>
                <a:lnTo>
                  <a:pt x="786" y="283"/>
                </a:lnTo>
                <a:lnTo>
                  <a:pt x="728" y="301"/>
                </a:lnTo>
                <a:lnTo>
                  <a:pt x="671" y="323"/>
                </a:lnTo>
                <a:lnTo>
                  <a:pt x="616" y="351"/>
                </a:lnTo>
                <a:lnTo>
                  <a:pt x="564" y="385"/>
                </a:lnTo>
                <a:lnTo>
                  <a:pt x="513" y="423"/>
                </a:lnTo>
                <a:lnTo>
                  <a:pt x="466" y="466"/>
                </a:lnTo>
                <a:lnTo>
                  <a:pt x="423" y="513"/>
                </a:lnTo>
                <a:lnTo>
                  <a:pt x="385" y="564"/>
                </a:lnTo>
                <a:lnTo>
                  <a:pt x="351" y="616"/>
                </a:lnTo>
                <a:lnTo>
                  <a:pt x="324" y="671"/>
                </a:lnTo>
                <a:lnTo>
                  <a:pt x="301" y="728"/>
                </a:lnTo>
                <a:lnTo>
                  <a:pt x="283" y="786"/>
                </a:lnTo>
                <a:lnTo>
                  <a:pt x="270" y="845"/>
                </a:lnTo>
                <a:lnTo>
                  <a:pt x="263" y="905"/>
                </a:lnTo>
                <a:lnTo>
                  <a:pt x="260" y="965"/>
                </a:lnTo>
                <a:lnTo>
                  <a:pt x="263" y="1025"/>
                </a:lnTo>
                <a:lnTo>
                  <a:pt x="270" y="1085"/>
                </a:lnTo>
                <a:lnTo>
                  <a:pt x="283" y="1145"/>
                </a:lnTo>
                <a:lnTo>
                  <a:pt x="301" y="1203"/>
                </a:lnTo>
                <a:lnTo>
                  <a:pt x="324" y="1259"/>
                </a:lnTo>
                <a:lnTo>
                  <a:pt x="351" y="1314"/>
                </a:lnTo>
                <a:lnTo>
                  <a:pt x="385" y="1367"/>
                </a:lnTo>
                <a:lnTo>
                  <a:pt x="423" y="1417"/>
                </a:lnTo>
                <a:lnTo>
                  <a:pt x="466" y="1464"/>
                </a:lnTo>
                <a:lnTo>
                  <a:pt x="513" y="1508"/>
                </a:lnTo>
                <a:lnTo>
                  <a:pt x="564" y="1546"/>
                </a:lnTo>
                <a:lnTo>
                  <a:pt x="616" y="1579"/>
                </a:lnTo>
                <a:lnTo>
                  <a:pt x="671" y="1607"/>
                </a:lnTo>
                <a:lnTo>
                  <a:pt x="728" y="1630"/>
                </a:lnTo>
                <a:lnTo>
                  <a:pt x="786" y="1648"/>
                </a:lnTo>
                <a:lnTo>
                  <a:pt x="846" y="1660"/>
                </a:lnTo>
                <a:lnTo>
                  <a:pt x="904" y="1668"/>
                </a:lnTo>
                <a:lnTo>
                  <a:pt x="966" y="1671"/>
                </a:lnTo>
                <a:lnTo>
                  <a:pt x="1025" y="1668"/>
                </a:lnTo>
                <a:lnTo>
                  <a:pt x="1085" y="1660"/>
                </a:lnTo>
                <a:lnTo>
                  <a:pt x="1144" y="1648"/>
                </a:lnTo>
                <a:lnTo>
                  <a:pt x="1202" y="1630"/>
                </a:lnTo>
                <a:lnTo>
                  <a:pt x="1259" y="1607"/>
                </a:lnTo>
                <a:lnTo>
                  <a:pt x="1314" y="1579"/>
                </a:lnTo>
                <a:lnTo>
                  <a:pt x="1366" y="1546"/>
                </a:lnTo>
                <a:lnTo>
                  <a:pt x="1417" y="1508"/>
                </a:lnTo>
                <a:lnTo>
                  <a:pt x="1464" y="1464"/>
                </a:lnTo>
                <a:lnTo>
                  <a:pt x="1507" y="1417"/>
                </a:lnTo>
                <a:lnTo>
                  <a:pt x="1545" y="1367"/>
                </a:lnTo>
                <a:lnTo>
                  <a:pt x="1579" y="1314"/>
                </a:lnTo>
                <a:lnTo>
                  <a:pt x="1607" y="1259"/>
                </a:lnTo>
                <a:lnTo>
                  <a:pt x="1629" y="1203"/>
                </a:lnTo>
                <a:lnTo>
                  <a:pt x="1647" y="1145"/>
                </a:lnTo>
                <a:lnTo>
                  <a:pt x="1660" y="1085"/>
                </a:lnTo>
                <a:lnTo>
                  <a:pt x="1668" y="1025"/>
                </a:lnTo>
                <a:lnTo>
                  <a:pt x="1670" y="965"/>
                </a:lnTo>
                <a:lnTo>
                  <a:pt x="1668" y="905"/>
                </a:lnTo>
                <a:lnTo>
                  <a:pt x="1660" y="845"/>
                </a:lnTo>
                <a:lnTo>
                  <a:pt x="1647" y="786"/>
                </a:lnTo>
                <a:lnTo>
                  <a:pt x="1629" y="728"/>
                </a:lnTo>
                <a:lnTo>
                  <a:pt x="1607" y="671"/>
                </a:lnTo>
                <a:lnTo>
                  <a:pt x="1579" y="616"/>
                </a:lnTo>
                <a:lnTo>
                  <a:pt x="1545" y="564"/>
                </a:lnTo>
                <a:lnTo>
                  <a:pt x="1507" y="513"/>
                </a:lnTo>
                <a:lnTo>
                  <a:pt x="1464" y="466"/>
                </a:lnTo>
                <a:lnTo>
                  <a:pt x="1417" y="423"/>
                </a:lnTo>
                <a:lnTo>
                  <a:pt x="1366" y="385"/>
                </a:lnTo>
                <a:lnTo>
                  <a:pt x="1314" y="351"/>
                </a:lnTo>
                <a:lnTo>
                  <a:pt x="1259" y="323"/>
                </a:lnTo>
                <a:lnTo>
                  <a:pt x="1202" y="301"/>
                </a:lnTo>
                <a:lnTo>
                  <a:pt x="1144" y="283"/>
                </a:lnTo>
                <a:lnTo>
                  <a:pt x="1085" y="270"/>
                </a:lnTo>
                <a:lnTo>
                  <a:pt x="1025" y="262"/>
                </a:lnTo>
                <a:lnTo>
                  <a:pt x="966" y="260"/>
                </a:lnTo>
                <a:close/>
                <a:moveTo>
                  <a:pt x="930" y="0"/>
                </a:moveTo>
                <a:lnTo>
                  <a:pt x="1000" y="0"/>
                </a:lnTo>
                <a:lnTo>
                  <a:pt x="1071" y="5"/>
                </a:lnTo>
                <a:lnTo>
                  <a:pt x="1141" y="16"/>
                </a:lnTo>
                <a:lnTo>
                  <a:pt x="1211" y="30"/>
                </a:lnTo>
                <a:lnTo>
                  <a:pt x="1278" y="51"/>
                </a:lnTo>
                <a:lnTo>
                  <a:pt x="1345" y="77"/>
                </a:lnTo>
                <a:lnTo>
                  <a:pt x="1411" y="107"/>
                </a:lnTo>
                <a:lnTo>
                  <a:pt x="1474" y="144"/>
                </a:lnTo>
                <a:lnTo>
                  <a:pt x="1535" y="185"/>
                </a:lnTo>
                <a:lnTo>
                  <a:pt x="1593" y="230"/>
                </a:lnTo>
                <a:lnTo>
                  <a:pt x="1648" y="282"/>
                </a:lnTo>
                <a:lnTo>
                  <a:pt x="1697" y="335"/>
                </a:lnTo>
                <a:lnTo>
                  <a:pt x="1741" y="390"/>
                </a:lnTo>
                <a:lnTo>
                  <a:pt x="1781" y="447"/>
                </a:lnTo>
                <a:lnTo>
                  <a:pt x="1816" y="507"/>
                </a:lnTo>
                <a:lnTo>
                  <a:pt x="1846" y="569"/>
                </a:lnTo>
                <a:lnTo>
                  <a:pt x="1871" y="632"/>
                </a:lnTo>
                <a:lnTo>
                  <a:pt x="1892" y="696"/>
                </a:lnTo>
                <a:lnTo>
                  <a:pt x="1909" y="762"/>
                </a:lnTo>
                <a:lnTo>
                  <a:pt x="1921" y="828"/>
                </a:lnTo>
                <a:lnTo>
                  <a:pt x="1928" y="895"/>
                </a:lnTo>
                <a:lnTo>
                  <a:pt x="1930" y="963"/>
                </a:lnTo>
                <a:lnTo>
                  <a:pt x="1928" y="1030"/>
                </a:lnTo>
                <a:lnTo>
                  <a:pt x="1922" y="1096"/>
                </a:lnTo>
                <a:lnTo>
                  <a:pt x="1910" y="1163"/>
                </a:lnTo>
                <a:lnTo>
                  <a:pt x="1895" y="1229"/>
                </a:lnTo>
                <a:lnTo>
                  <a:pt x="1873" y="1293"/>
                </a:lnTo>
                <a:lnTo>
                  <a:pt x="1848" y="1356"/>
                </a:lnTo>
                <a:lnTo>
                  <a:pt x="1819" y="1418"/>
                </a:lnTo>
                <a:lnTo>
                  <a:pt x="1784" y="1478"/>
                </a:lnTo>
                <a:lnTo>
                  <a:pt x="2226" y="1920"/>
                </a:lnTo>
                <a:lnTo>
                  <a:pt x="2249" y="1946"/>
                </a:lnTo>
                <a:lnTo>
                  <a:pt x="2267" y="1976"/>
                </a:lnTo>
                <a:lnTo>
                  <a:pt x="2280" y="2007"/>
                </a:lnTo>
                <a:lnTo>
                  <a:pt x="2287" y="2040"/>
                </a:lnTo>
                <a:lnTo>
                  <a:pt x="2290" y="2073"/>
                </a:lnTo>
                <a:lnTo>
                  <a:pt x="2288" y="2106"/>
                </a:lnTo>
                <a:lnTo>
                  <a:pt x="2281" y="2138"/>
                </a:lnTo>
                <a:lnTo>
                  <a:pt x="2268" y="2169"/>
                </a:lnTo>
                <a:lnTo>
                  <a:pt x="2250" y="2199"/>
                </a:lnTo>
                <a:lnTo>
                  <a:pt x="2227" y="2226"/>
                </a:lnTo>
                <a:lnTo>
                  <a:pt x="2200" y="2248"/>
                </a:lnTo>
                <a:lnTo>
                  <a:pt x="2170" y="2266"/>
                </a:lnTo>
                <a:lnTo>
                  <a:pt x="2140" y="2279"/>
                </a:lnTo>
                <a:lnTo>
                  <a:pt x="2107" y="2287"/>
                </a:lnTo>
                <a:lnTo>
                  <a:pt x="2073" y="2289"/>
                </a:lnTo>
                <a:lnTo>
                  <a:pt x="2041" y="2286"/>
                </a:lnTo>
                <a:lnTo>
                  <a:pt x="2008" y="2279"/>
                </a:lnTo>
                <a:lnTo>
                  <a:pt x="1977" y="2266"/>
                </a:lnTo>
                <a:lnTo>
                  <a:pt x="1947" y="2248"/>
                </a:lnTo>
                <a:lnTo>
                  <a:pt x="1921" y="2225"/>
                </a:lnTo>
                <a:lnTo>
                  <a:pt x="1479" y="1783"/>
                </a:lnTo>
                <a:lnTo>
                  <a:pt x="1415" y="1820"/>
                </a:lnTo>
                <a:lnTo>
                  <a:pt x="1350" y="1852"/>
                </a:lnTo>
                <a:lnTo>
                  <a:pt x="1282" y="1878"/>
                </a:lnTo>
                <a:lnTo>
                  <a:pt x="1214" y="1899"/>
                </a:lnTo>
                <a:lnTo>
                  <a:pt x="1144" y="1915"/>
                </a:lnTo>
                <a:lnTo>
                  <a:pt x="1074" y="1925"/>
                </a:lnTo>
                <a:lnTo>
                  <a:pt x="1002" y="1931"/>
                </a:lnTo>
                <a:lnTo>
                  <a:pt x="932" y="1931"/>
                </a:lnTo>
                <a:lnTo>
                  <a:pt x="861" y="1925"/>
                </a:lnTo>
                <a:lnTo>
                  <a:pt x="791" y="1915"/>
                </a:lnTo>
                <a:lnTo>
                  <a:pt x="721" y="1900"/>
                </a:lnTo>
                <a:lnTo>
                  <a:pt x="653" y="1879"/>
                </a:lnTo>
                <a:lnTo>
                  <a:pt x="586" y="1854"/>
                </a:lnTo>
                <a:lnTo>
                  <a:pt x="520" y="1822"/>
                </a:lnTo>
                <a:lnTo>
                  <a:pt x="457" y="1786"/>
                </a:lnTo>
                <a:lnTo>
                  <a:pt x="396" y="1745"/>
                </a:lnTo>
                <a:lnTo>
                  <a:pt x="338" y="1699"/>
                </a:lnTo>
                <a:lnTo>
                  <a:pt x="283" y="1648"/>
                </a:lnTo>
                <a:lnTo>
                  <a:pt x="231" y="1593"/>
                </a:lnTo>
                <a:lnTo>
                  <a:pt x="185" y="1534"/>
                </a:lnTo>
                <a:lnTo>
                  <a:pt x="144" y="1473"/>
                </a:lnTo>
                <a:lnTo>
                  <a:pt x="108" y="1410"/>
                </a:lnTo>
                <a:lnTo>
                  <a:pt x="78" y="1346"/>
                </a:lnTo>
                <a:lnTo>
                  <a:pt x="51" y="1278"/>
                </a:lnTo>
                <a:lnTo>
                  <a:pt x="31" y="1210"/>
                </a:lnTo>
                <a:lnTo>
                  <a:pt x="15" y="1140"/>
                </a:lnTo>
                <a:lnTo>
                  <a:pt x="5" y="1071"/>
                </a:lnTo>
                <a:lnTo>
                  <a:pt x="0" y="1001"/>
                </a:lnTo>
                <a:lnTo>
                  <a:pt x="0" y="930"/>
                </a:lnTo>
                <a:lnTo>
                  <a:pt x="5" y="860"/>
                </a:lnTo>
                <a:lnTo>
                  <a:pt x="15" y="789"/>
                </a:lnTo>
                <a:lnTo>
                  <a:pt x="31" y="720"/>
                </a:lnTo>
                <a:lnTo>
                  <a:pt x="51" y="651"/>
                </a:lnTo>
                <a:lnTo>
                  <a:pt x="76" y="585"/>
                </a:lnTo>
                <a:lnTo>
                  <a:pt x="107" y="520"/>
                </a:lnTo>
                <a:lnTo>
                  <a:pt x="144" y="457"/>
                </a:lnTo>
                <a:lnTo>
                  <a:pt x="185" y="396"/>
                </a:lnTo>
                <a:lnTo>
                  <a:pt x="230" y="338"/>
                </a:lnTo>
                <a:lnTo>
                  <a:pt x="282" y="282"/>
                </a:lnTo>
                <a:lnTo>
                  <a:pt x="337" y="230"/>
                </a:lnTo>
                <a:lnTo>
                  <a:pt x="395" y="184"/>
                </a:lnTo>
                <a:lnTo>
                  <a:pt x="456" y="143"/>
                </a:lnTo>
                <a:lnTo>
                  <a:pt x="519" y="107"/>
                </a:lnTo>
                <a:lnTo>
                  <a:pt x="585" y="77"/>
                </a:lnTo>
                <a:lnTo>
                  <a:pt x="652" y="51"/>
                </a:lnTo>
                <a:lnTo>
                  <a:pt x="719" y="30"/>
                </a:lnTo>
                <a:lnTo>
                  <a:pt x="789" y="16"/>
                </a:lnTo>
                <a:lnTo>
                  <a:pt x="859" y="5"/>
                </a:lnTo>
                <a:lnTo>
                  <a:pt x="93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w="0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0" name="Kép 99">
            <a:extLst>
              <a:ext uri="{FF2B5EF4-FFF2-40B4-BE49-F238E27FC236}">
                <a16:creationId xmlns:a16="http://schemas.microsoft.com/office/drawing/2014/main" id="{72D2A613-5772-4097-889D-E15B594127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31375" y="4270003"/>
            <a:ext cx="418831" cy="512599"/>
          </a:xfrm>
          <a:prstGeom prst="rect">
            <a:avLst/>
          </a:prstGeom>
        </p:spPr>
      </p:pic>
      <p:pic>
        <p:nvPicPr>
          <p:cNvPr id="101" name="Kép 100">
            <a:extLst>
              <a:ext uri="{FF2B5EF4-FFF2-40B4-BE49-F238E27FC236}">
                <a16:creationId xmlns:a16="http://schemas.microsoft.com/office/drawing/2014/main" id="{77CDD97A-DC8E-43D0-A484-D298E7D452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53811" y="4315860"/>
            <a:ext cx="418831" cy="407297"/>
          </a:xfrm>
          <a:prstGeom prst="rect">
            <a:avLst/>
          </a:prstGeom>
        </p:spPr>
      </p:pic>
      <p:pic>
        <p:nvPicPr>
          <p:cNvPr id="102" name="Kép 101">
            <a:extLst>
              <a:ext uri="{FF2B5EF4-FFF2-40B4-BE49-F238E27FC236}">
                <a16:creationId xmlns:a16="http://schemas.microsoft.com/office/drawing/2014/main" id="{8E234720-2436-4DE1-84D7-878A7BB62D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8799" y="3633461"/>
            <a:ext cx="368183" cy="431987"/>
          </a:xfrm>
          <a:prstGeom prst="rect">
            <a:avLst/>
          </a:prstGeom>
        </p:spPr>
      </p:pic>
      <p:pic>
        <p:nvPicPr>
          <p:cNvPr id="103" name="Kép 102">
            <a:extLst>
              <a:ext uri="{FF2B5EF4-FFF2-40B4-BE49-F238E27FC236}">
                <a16:creationId xmlns:a16="http://schemas.microsoft.com/office/drawing/2014/main" id="{874B770B-889F-472D-AB46-2FF4999242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1387" y="3630191"/>
            <a:ext cx="340489" cy="412094"/>
          </a:xfrm>
          <a:prstGeom prst="rect">
            <a:avLst/>
          </a:prstGeom>
        </p:spPr>
      </p:pic>
      <p:pic>
        <p:nvPicPr>
          <p:cNvPr id="104" name="Kép 103">
            <a:extLst>
              <a:ext uri="{FF2B5EF4-FFF2-40B4-BE49-F238E27FC236}">
                <a16:creationId xmlns:a16="http://schemas.microsoft.com/office/drawing/2014/main" id="{3F041779-F902-421D-A733-56C7B5971A7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2403" y="4069329"/>
            <a:ext cx="366849" cy="371269"/>
          </a:xfrm>
          <a:prstGeom prst="rect">
            <a:avLst/>
          </a:prstGeom>
        </p:spPr>
      </p:pic>
      <p:pic>
        <p:nvPicPr>
          <p:cNvPr id="106" name="Kép 105">
            <a:extLst>
              <a:ext uri="{FF2B5EF4-FFF2-40B4-BE49-F238E27FC236}">
                <a16:creationId xmlns:a16="http://schemas.microsoft.com/office/drawing/2014/main" id="{C0E596B3-91F9-4818-ABB1-9C58FC5B64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67489" y="4440598"/>
            <a:ext cx="438059" cy="377218"/>
          </a:xfrm>
          <a:prstGeom prst="rect">
            <a:avLst/>
          </a:prstGeom>
        </p:spPr>
      </p:pic>
      <p:pic>
        <p:nvPicPr>
          <p:cNvPr id="107" name="Kép 106">
            <a:extLst>
              <a:ext uri="{FF2B5EF4-FFF2-40B4-BE49-F238E27FC236}">
                <a16:creationId xmlns:a16="http://schemas.microsoft.com/office/drawing/2014/main" id="{14C21A09-EDFC-4895-8A82-763FBC3E209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9768" y="4097964"/>
            <a:ext cx="462362" cy="690159"/>
          </a:xfrm>
          <a:prstGeom prst="rect">
            <a:avLst/>
          </a:prstGeom>
        </p:spPr>
      </p:pic>
      <p:sp>
        <p:nvSpPr>
          <p:cNvPr id="110" name="Téglalap 109">
            <a:extLst>
              <a:ext uri="{FF2B5EF4-FFF2-40B4-BE49-F238E27FC236}">
                <a16:creationId xmlns:a16="http://schemas.microsoft.com/office/drawing/2014/main" id="{2455D4B5-5EAB-4F73-979E-14730A4E23A4}"/>
              </a:ext>
            </a:extLst>
          </p:cNvPr>
          <p:cNvSpPr/>
          <p:nvPr/>
        </p:nvSpPr>
        <p:spPr>
          <a:xfrm>
            <a:off x="258883" y="1240769"/>
            <a:ext cx="1431607" cy="39882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896263"/>
              </a:avLst>
            </a:prstTxWarp>
            <a:spAutoFit/>
          </a:bodyPr>
          <a:lstStyle/>
          <a:p>
            <a:pPr algn="ctr"/>
            <a:r>
              <a:rPr lang="hu-HU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nivers" panose="020B0603020202030204" pitchFamily="34" charset="0"/>
              </a:rPr>
              <a:t>Kockázat </a:t>
            </a:r>
          </a:p>
          <a:p>
            <a:pPr algn="ctr"/>
            <a:r>
              <a:rPr lang="hu-HU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nivers" panose="020B0603020202030204" pitchFamily="34" charset="0"/>
              </a:rPr>
              <a:t>értékelés</a:t>
            </a:r>
          </a:p>
        </p:txBody>
      </p:sp>
      <p:pic>
        <p:nvPicPr>
          <p:cNvPr id="112" name="Kép 111">
            <a:extLst>
              <a:ext uri="{FF2B5EF4-FFF2-40B4-BE49-F238E27FC236}">
                <a16:creationId xmlns:a16="http://schemas.microsoft.com/office/drawing/2014/main" id="{473269DC-9935-4FDF-94AC-A13132FF07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646526" y="3972486"/>
            <a:ext cx="368181" cy="359731"/>
          </a:xfrm>
          <a:prstGeom prst="rect">
            <a:avLst/>
          </a:prstGeom>
        </p:spPr>
      </p:pic>
      <p:pic>
        <p:nvPicPr>
          <p:cNvPr id="113" name="Kép 112">
            <a:extLst>
              <a:ext uri="{FF2B5EF4-FFF2-40B4-BE49-F238E27FC236}">
                <a16:creationId xmlns:a16="http://schemas.microsoft.com/office/drawing/2014/main" id="{F50FFCC4-71AE-4D4C-913F-55D1E5836AF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087246" y="3938596"/>
            <a:ext cx="422123" cy="416199"/>
          </a:xfrm>
          <a:prstGeom prst="rect">
            <a:avLst/>
          </a:prstGeom>
        </p:spPr>
      </p:pic>
      <p:pic>
        <p:nvPicPr>
          <p:cNvPr id="114" name="Kép 113">
            <a:extLst>
              <a:ext uri="{FF2B5EF4-FFF2-40B4-BE49-F238E27FC236}">
                <a16:creationId xmlns:a16="http://schemas.microsoft.com/office/drawing/2014/main" id="{8774774D-AFE7-4BE0-8491-15F7FA82644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202738" y="3959031"/>
            <a:ext cx="443623" cy="416199"/>
          </a:xfrm>
          <a:prstGeom prst="rect">
            <a:avLst/>
          </a:prstGeom>
        </p:spPr>
      </p:pic>
      <p:sp>
        <p:nvSpPr>
          <p:cNvPr id="115" name="Szövegdoboz 114">
            <a:extLst>
              <a:ext uri="{FF2B5EF4-FFF2-40B4-BE49-F238E27FC236}">
                <a16:creationId xmlns:a16="http://schemas.microsoft.com/office/drawing/2014/main" id="{498B5E0E-6B91-4E63-B20F-7C7AA5CBBF41}"/>
              </a:ext>
            </a:extLst>
          </p:cNvPr>
          <p:cNvSpPr txBox="1"/>
          <p:nvPr/>
        </p:nvSpPr>
        <p:spPr>
          <a:xfrm>
            <a:off x="6129568" y="4347910"/>
            <a:ext cx="3626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dirty="0"/>
              <a:t>OK</a:t>
            </a:r>
          </a:p>
        </p:txBody>
      </p:sp>
      <p:sp>
        <p:nvSpPr>
          <p:cNvPr id="116" name="Szövegdoboz 115">
            <a:extLst>
              <a:ext uri="{FF2B5EF4-FFF2-40B4-BE49-F238E27FC236}">
                <a16:creationId xmlns:a16="http://schemas.microsoft.com/office/drawing/2014/main" id="{F595F26A-98F1-4A33-BE88-E364BF7EF1EB}"/>
              </a:ext>
            </a:extLst>
          </p:cNvPr>
          <p:cNvSpPr txBox="1"/>
          <p:nvPr/>
        </p:nvSpPr>
        <p:spPr>
          <a:xfrm>
            <a:off x="6506673" y="4331415"/>
            <a:ext cx="7320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/>
              <a:t>Fejleszt</a:t>
            </a:r>
          </a:p>
        </p:txBody>
      </p:sp>
      <p:sp>
        <p:nvSpPr>
          <p:cNvPr id="117" name="Szövegdoboz 116">
            <a:extLst>
              <a:ext uri="{FF2B5EF4-FFF2-40B4-BE49-F238E27FC236}">
                <a16:creationId xmlns:a16="http://schemas.microsoft.com/office/drawing/2014/main" id="{77F89C7F-7E23-4BAA-AC04-52FEDDAB1F38}"/>
              </a:ext>
            </a:extLst>
          </p:cNvPr>
          <p:cNvSpPr txBox="1"/>
          <p:nvPr/>
        </p:nvSpPr>
        <p:spPr>
          <a:xfrm>
            <a:off x="7094392" y="4331414"/>
            <a:ext cx="6687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dirty="0"/>
              <a:t>Nem OK</a:t>
            </a:r>
          </a:p>
        </p:txBody>
      </p:sp>
      <p:cxnSp>
        <p:nvCxnSpPr>
          <p:cNvPr id="121" name="Egyenes összekötő 120">
            <a:extLst>
              <a:ext uri="{FF2B5EF4-FFF2-40B4-BE49-F238E27FC236}">
                <a16:creationId xmlns:a16="http://schemas.microsoft.com/office/drawing/2014/main" id="{BB3F8009-6856-4648-A363-7B00A187AB33}"/>
              </a:ext>
            </a:extLst>
          </p:cNvPr>
          <p:cNvCxnSpPr/>
          <p:nvPr/>
        </p:nvCxnSpPr>
        <p:spPr>
          <a:xfrm>
            <a:off x="6166489" y="4636971"/>
            <a:ext cx="164798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6" name="Egyenes összekötő 125">
            <a:extLst>
              <a:ext uri="{FF2B5EF4-FFF2-40B4-BE49-F238E27FC236}">
                <a16:creationId xmlns:a16="http://schemas.microsoft.com/office/drawing/2014/main" id="{5988974E-1F1A-4E24-B0F8-1048D2D4322E}"/>
              </a:ext>
            </a:extLst>
          </p:cNvPr>
          <p:cNvCxnSpPr/>
          <p:nvPr/>
        </p:nvCxnSpPr>
        <p:spPr>
          <a:xfrm>
            <a:off x="7071152" y="4639192"/>
            <a:ext cx="0" cy="17862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8" name="Egyenes összekötő 127">
            <a:extLst>
              <a:ext uri="{FF2B5EF4-FFF2-40B4-BE49-F238E27FC236}">
                <a16:creationId xmlns:a16="http://schemas.microsoft.com/office/drawing/2014/main" id="{9652910B-69CE-4330-9298-2FEC324C59F5}"/>
              </a:ext>
            </a:extLst>
          </p:cNvPr>
          <p:cNvCxnSpPr>
            <a:cxnSpLocks/>
          </p:cNvCxnSpPr>
          <p:nvPr/>
        </p:nvCxnSpPr>
        <p:spPr>
          <a:xfrm flipH="1">
            <a:off x="2298142" y="4817816"/>
            <a:ext cx="477301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0" name="Egyenes összekötő nyíllal 129">
            <a:extLst>
              <a:ext uri="{FF2B5EF4-FFF2-40B4-BE49-F238E27FC236}">
                <a16:creationId xmlns:a16="http://schemas.microsoft.com/office/drawing/2014/main" id="{943A7087-DD4E-458D-B2F9-7523B999FB15}"/>
              </a:ext>
            </a:extLst>
          </p:cNvPr>
          <p:cNvCxnSpPr>
            <a:cxnSpLocks/>
          </p:cNvCxnSpPr>
          <p:nvPr/>
        </p:nvCxnSpPr>
        <p:spPr>
          <a:xfrm flipV="1">
            <a:off x="2298141" y="4549110"/>
            <a:ext cx="0" cy="268706"/>
          </a:xfrm>
          <a:prstGeom prst="straightConnector1">
            <a:avLst/>
          </a:prstGeom>
          <a:ln w="2540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2" name="Egyenes összekötő nyíllal 131">
            <a:extLst>
              <a:ext uri="{FF2B5EF4-FFF2-40B4-BE49-F238E27FC236}">
                <a16:creationId xmlns:a16="http://schemas.microsoft.com/office/drawing/2014/main" id="{332B1EB2-F305-47A5-A4A4-68A3B7774A9A}"/>
              </a:ext>
            </a:extLst>
          </p:cNvPr>
          <p:cNvCxnSpPr>
            <a:cxnSpLocks/>
          </p:cNvCxnSpPr>
          <p:nvPr/>
        </p:nvCxnSpPr>
        <p:spPr>
          <a:xfrm flipV="1">
            <a:off x="3995759" y="4521334"/>
            <a:ext cx="0" cy="268706"/>
          </a:xfrm>
          <a:prstGeom prst="straightConnector1">
            <a:avLst/>
          </a:prstGeom>
          <a:ln w="2540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3" name="Egyenes összekötő nyíllal 132">
            <a:extLst>
              <a:ext uri="{FF2B5EF4-FFF2-40B4-BE49-F238E27FC236}">
                <a16:creationId xmlns:a16="http://schemas.microsoft.com/office/drawing/2014/main" id="{D3DA1BCB-1750-4CBC-BD92-EE4B69127E60}"/>
              </a:ext>
            </a:extLst>
          </p:cNvPr>
          <p:cNvCxnSpPr>
            <a:cxnSpLocks/>
          </p:cNvCxnSpPr>
          <p:nvPr/>
        </p:nvCxnSpPr>
        <p:spPr>
          <a:xfrm flipV="1">
            <a:off x="5328953" y="4536474"/>
            <a:ext cx="0" cy="268706"/>
          </a:xfrm>
          <a:prstGeom prst="straightConnector1">
            <a:avLst/>
          </a:prstGeom>
          <a:ln w="2540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4" name="Szövegdoboz 133">
            <a:extLst>
              <a:ext uri="{FF2B5EF4-FFF2-40B4-BE49-F238E27FC236}">
                <a16:creationId xmlns:a16="http://schemas.microsoft.com/office/drawing/2014/main" id="{A5BCF237-74D6-4AD5-AFC6-58A78DAD7D70}"/>
              </a:ext>
            </a:extLst>
          </p:cNvPr>
          <p:cNvSpPr txBox="1"/>
          <p:nvPr/>
        </p:nvSpPr>
        <p:spPr>
          <a:xfrm>
            <a:off x="7881910" y="3123985"/>
            <a:ext cx="11879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100" b="1" dirty="0">
                <a:solidFill>
                  <a:schemeClr val="bg1">
                    <a:lumMod val="50000"/>
                  </a:schemeClr>
                </a:solidFill>
                <a:latin typeface="Univers" panose="020B0603020202030204" pitchFamily="34" charset="0"/>
              </a:rPr>
              <a:t>Aktív </a:t>
            </a:r>
          </a:p>
          <a:p>
            <a:pPr algn="ctr"/>
            <a:r>
              <a:rPr lang="hu-HU" sz="1100" b="1" dirty="0">
                <a:solidFill>
                  <a:schemeClr val="bg1">
                    <a:lumMod val="50000"/>
                  </a:schemeClr>
                </a:solidFill>
                <a:latin typeface="Univers" panose="020B0603020202030204" pitchFamily="34" charset="0"/>
              </a:rPr>
              <a:t>együttműködés</a:t>
            </a:r>
          </a:p>
        </p:txBody>
      </p:sp>
      <p:sp>
        <p:nvSpPr>
          <p:cNvPr id="135" name="Folyamatábra: Bekötés 134">
            <a:extLst>
              <a:ext uri="{FF2B5EF4-FFF2-40B4-BE49-F238E27FC236}">
                <a16:creationId xmlns:a16="http://schemas.microsoft.com/office/drawing/2014/main" id="{C28B98CB-EE55-4F7F-A0F7-A496C8C426EF}"/>
              </a:ext>
            </a:extLst>
          </p:cNvPr>
          <p:cNvSpPr/>
          <p:nvPr/>
        </p:nvSpPr>
        <p:spPr>
          <a:xfrm>
            <a:off x="7695431" y="1362037"/>
            <a:ext cx="1187998" cy="1189044"/>
          </a:xfrm>
          <a:prstGeom prst="flowChartConnector">
            <a:avLst/>
          </a:prstGeom>
          <a:noFill/>
          <a:ln w="539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>
                <a:solidFill>
                  <a:srgbClr val="00B050"/>
                </a:solidFill>
                <a:latin typeface="Univers" panose="020B0603020202030204" pitchFamily="34" charset="0"/>
              </a:rPr>
              <a:t>0 baleset</a:t>
            </a:r>
          </a:p>
        </p:txBody>
      </p:sp>
      <p:cxnSp>
        <p:nvCxnSpPr>
          <p:cNvPr id="137" name="Egyenes összekötő nyíllal 136">
            <a:extLst>
              <a:ext uri="{FF2B5EF4-FFF2-40B4-BE49-F238E27FC236}">
                <a16:creationId xmlns:a16="http://schemas.microsoft.com/office/drawing/2014/main" id="{A0503F93-C9DB-4F41-AD97-F28BBC3B2FD5}"/>
              </a:ext>
            </a:extLst>
          </p:cNvPr>
          <p:cNvCxnSpPr>
            <a:cxnSpLocks/>
            <a:stCxn id="37" idx="3"/>
            <a:endCxn id="134" idx="1"/>
          </p:cNvCxnSpPr>
          <p:nvPr/>
        </p:nvCxnSpPr>
        <p:spPr>
          <a:xfrm flipV="1">
            <a:off x="7568934" y="3339429"/>
            <a:ext cx="312976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églalap: lekerekített 70">
            <a:extLst>
              <a:ext uri="{FF2B5EF4-FFF2-40B4-BE49-F238E27FC236}">
                <a16:creationId xmlns:a16="http://schemas.microsoft.com/office/drawing/2014/main" id="{44C0A99C-9BF5-45C8-B62B-989724901EC6}"/>
              </a:ext>
            </a:extLst>
          </p:cNvPr>
          <p:cNvSpPr/>
          <p:nvPr/>
        </p:nvSpPr>
        <p:spPr>
          <a:xfrm>
            <a:off x="3294561" y="3719964"/>
            <a:ext cx="1186172" cy="709885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b="1" dirty="0">
                <a:latin typeface="Univers" panose="020B0603020202030204" pitchFamily="34" charset="0"/>
              </a:rPr>
              <a:t>Követelmények</a:t>
            </a:r>
            <a:r>
              <a:rPr lang="hu-HU" sz="900" dirty="0">
                <a:latin typeface="Univers" panose="020B0603020202030204" pitchFamily="34" charset="0"/>
              </a:rPr>
              <a:t> (Általános, Projekt specifikus, Következmények</a:t>
            </a:r>
          </a:p>
        </p:txBody>
      </p:sp>
      <p:cxnSp>
        <p:nvCxnSpPr>
          <p:cNvPr id="72" name="Egyenes összekötő 71">
            <a:extLst>
              <a:ext uri="{FF2B5EF4-FFF2-40B4-BE49-F238E27FC236}">
                <a16:creationId xmlns:a16="http://schemas.microsoft.com/office/drawing/2014/main" id="{75C0932E-7667-49B6-A3E9-A5C92BC92DD6}"/>
              </a:ext>
            </a:extLst>
          </p:cNvPr>
          <p:cNvCxnSpPr>
            <a:cxnSpLocks/>
            <a:stCxn id="25" idx="2"/>
            <a:endCxn id="71" idx="0"/>
          </p:cNvCxnSpPr>
          <p:nvPr/>
        </p:nvCxnSpPr>
        <p:spPr>
          <a:xfrm>
            <a:off x="3876901" y="3201566"/>
            <a:ext cx="10746" cy="51839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5" name="Kép 74">
            <a:extLst>
              <a:ext uri="{FF2B5EF4-FFF2-40B4-BE49-F238E27FC236}">
                <a16:creationId xmlns:a16="http://schemas.microsoft.com/office/drawing/2014/main" id="{4BF005D3-78AF-4558-98A1-19880DD42A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45495" y="3357061"/>
            <a:ext cx="368183" cy="431987"/>
          </a:xfrm>
          <a:prstGeom prst="rect">
            <a:avLst/>
          </a:prstGeom>
        </p:spPr>
      </p:pic>
      <p:pic>
        <p:nvPicPr>
          <p:cNvPr id="76" name="Kép 75">
            <a:extLst>
              <a:ext uri="{FF2B5EF4-FFF2-40B4-BE49-F238E27FC236}">
                <a16:creationId xmlns:a16="http://schemas.microsoft.com/office/drawing/2014/main" id="{B5F46636-5DE2-4358-A7D5-C537DE78193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98083" y="3353791"/>
            <a:ext cx="340489" cy="412094"/>
          </a:xfrm>
          <a:prstGeom prst="rect">
            <a:avLst/>
          </a:prstGeom>
        </p:spPr>
      </p:pic>
      <p:pic>
        <p:nvPicPr>
          <p:cNvPr id="77" name="Kép 76">
            <a:extLst>
              <a:ext uri="{FF2B5EF4-FFF2-40B4-BE49-F238E27FC236}">
                <a16:creationId xmlns:a16="http://schemas.microsoft.com/office/drawing/2014/main" id="{354400A3-E084-41BA-9473-0C536881E01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69099" y="3792929"/>
            <a:ext cx="366849" cy="371269"/>
          </a:xfrm>
          <a:prstGeom prst="rect">
            <a:avLst/>
          </a:prstGeom>
        </p:spPr>
      </p:pic>
      <p:pic>
        <p:nvPicPr>
          <p:cNvPr id="83" name="Kép 82">
            <a:extLst>
              <a:ext uri="{FF2B5EF4-FFF2-40B4-BE49-F238E27FC236}">
                <a16:creationId xmlns:a16="http://schemas.microsoft.com/office/drawing/2014/main" id="{4DD5C8B1-8BB4-465A-9CCB-957442E7B97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44185" y="4164198"/>
            <a:ext cx="438059" cy="377218"/>
          </a:xfrm>
          <a:prstGeom prst="rect">
            <a:avLst/>
          </a:prstGeom>
        </p:spPr>
      </p:pic>
      <p:pic>
        <p:nvPicPr>
          <p:cNvPr id="87" name="Kép 86">
            <a:extLst>
              <a:ext uri="{FF2B5EF4-FFF2-40B4-BE49-F238E27FC236}">
                <a16:creationId xmlns:a16="http://schemas.microsoft.com/office/drawing/2014/main" id="{38CDBB22-F853-43B4-B083-79842622D3E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26464" y="3821564"/>
            <a:ext cx="462362" cy="690159"/>
          </a:xfrm>
          <a:prstGeom prst="rect">
            <a:avLst/>
          </a:prstGeom>
        </p:spPr>
      </p:pic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BC75F7F4-4E8C-438E-A0BD-5A87297B0922}"/>
              </a:ext>
            </a:extLst>
          </p:cNvPr>
          <p:cNvCxnSpPr/>
          <p:nvPr/>
        </p:nvCxnSpPr>
        <p:spPr>
          <a:xfrm flipV="1">
            <a:off x="4740777" y="3376517"/>
            <a:ext cx="1041467" cy="121650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8" name="Egyenes összekötő 87">
            <a:extLst>
              <a:ext uri="{FF2B5EF4-FFF2-40B4-BE49-F238E27FC236}">
                <a16:creationId xmlns:a16="http://schemas.microsoft.com/office/drawing/2014/main" id="{B61EE480-5150-4B8B-BBFA-111D2C513896}"/>
              </a:ext>
            </a:extLst>
          </p:cNvPr>
          <p:cNvCxnSpPr>
            <a:cxnSpLocks/>
          </p:cNvCxnSpPr>
          <p:nvPr/>
        </p:nvCxnSpPr>
        <p:spPr>
          <a:xfrm flipH="1" flipV="1">
            <a:off x="4825089" y="3432543"/>
            <a:ext cx="988837" cy="110887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799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További lépések az AUDI szolár kapcsán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2982516" y="1313260"/>
            <a:ext cx="3178969" cy="3177779"/>
            <a:chOff x="3975101" y="1751013"/>
            <a:chExt cx="4238625" cy="4237038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6081713" y="1754188"/>
              <a:ext cx="2127250" cy="2120900"/>
            </a:xfrm>
            <a:custGeom>
              <a:avLst/>
              <a:gdLst>
                <a:gd name="T0" fmla="*/ 1584 w 1584"/>
                <a:gd name="T1" fmla="*/ 1580 h 1580"/>
                <a:gd name="T2" fmla="*/ 1584 w 1584"/>
                <a:gd name="T3" fmla="*/ 1576 h 1580"/>
                <a:gd name="T4" fmla="*/ 8 w 1584"/>
                <a:gd name="T5" fmla="*/ 0 h 1580"/>
                <a:gd name="T6" fmla="*/ 0 w 1584"/>
                <a:gd name="T7" fmla="*/ 0 h 1580"/>
                <a:gd name="T8" fmla="*/ 0 w 1584"/>
                <a:gd name="T9" fmla="*/ 1580 h 1580"/>
                <a:gd name="T10" fmla="*/ 1584 w 1584"/>
                <a:gd name="T11" fmla="*/ 1580 h 1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4" h="1580">
                  <a:moveTo>
                    <a:pt x="1584" y="1580"/>
                  </a:moveTo>
                  <a:cubicBezTo>
                    <a:pt x="1584" y="1579"/>
                    <a:pt x="1584" y="1577"/>
                    <a:pt x="1584" y="1576"/>
                  </a:cubicBezTo>
                  <a:cubicBezTo>
                    <a:pt x="1584" y="706"/>
                    <a:pt x="878" y="0"/>
                    <a:pt x="8" y="0"/>
                  </a:cubicBezTo>
                  <a:cubicBezTo>
                    <a:pt x="5" y="0"/>
                    <a:pt x="3" y="0"/>
                    <a:pt x="0" y="0"/>
                  </a:cubicBezTo>
                  <a:cubicBezTo>
                    <a:pt x="0" y="1580"/>
                    <a:pt x="0" y="1580"/>
                    <a:pt x="0" y="1580"/>
                  </a:cubicBezTo>
                  <a:lnTo>
                    <a:pt x="1584" y="1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978276" y="1754188"/>
              <a:ext cx="2103438" cy="2120900"/>
            </a:xfrm>
            <a:custGeom>
              <a:avLst/>
              <a:gdLst>
                <a:gd name="T0" fmla="*/ 1568 w 1568"/>
                <a:gd name="T1" fmla="*/ 0 h 1580"/>
                <a:gd name="T2" fmla="*/ 0 w 1568"/>
                <a:gd name="T3" fmla="*/ 1576 h 1580"/>
                <a:gd name="T4" fmla="*/ 0 w 1568"/>
                <a:gd name="T5" fmla="*/ 1580 h 1580"/>
                <a:gd name="T6" fmla="*/ 1568 w 1568"/>
                <a:gd name="T7" fmla="*/ 1580 h 1580"/>
                <a:gd name="T8" fmla="*/ 1568 w 1568"/>
                <a:gd name="T9" fmla="*/ 0 h 1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8" h="1580">
                  <a:moveTo>
                    <a:pt x="1568" y="0"/>
                  </a:moveTo>
                  <a:cubicBezTo>
                    <a:pt x="701" y="4"/>
                    <a:pt x="0" y="708"/>
                    <a:pt x="0" y="1576"/>
                  </a:cubicBezTo>
                  <a:cubicBezTo>
                    <a:pt x="0" y="1577"/>
                    <a:pt x="0" y="1579"/>
                    <a:pt x="0" y="1580"/>
                  </a:cubicBezTo>
                  <a:cubicBezTo>
                    <a:pt x="1568" y="1580"/>
                    <a:pt x="1568" y="1580"/>
                    <a:pt x="1568" y="1580"/>
                  </a:cubicBezTo>
                  <a:lnTo>
                    <a:pt x="156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081713" y="3875088"/>
              <a:ext cx="2127250" cy="2108200"/>
            </a:xfrm>
            <a:custGeom>
              <a:avLst/>
              <a:gdLst>
                <a:gd name="T0" fmla="*/ 0 w 1584"/>
                <a:gd name="T1" fmla="*/ 0 h 1572"/>
                <a:gd name="T2" fmla="*/ 0 w 1584"/>
                <a:gd name="T3" fmla="*/ 1572 h 1572"/>
                <a:gd name="T4" fmla="*/ 8 w 1584"/>
                <a:gd name="T5" fmla="*/ 1572 h 1572"/>
                <a:gd name="T6" fmla="*/ 1584 w 1584"/>
                <a:gd name="T7" fmla="*/ 0 h 1572"/>
                <a:gd name="T8" fmla="*/ 0 w 1584"/>
                <a:gd name="T9" fmla="*/ 0 h 1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4" h="1572">
                  <a:moveTo>
                    <a:pt x="0" y="0"/>
                  </a:moveTo>
                  <a:cubicBezTo>
                    <a:pt x="0" y="1572"/>
                    <a:pt x="0" y="1572"/>
                    <a:pt x="0" y="1572"/>
                  </a:cubicBezTo>
                  <a:cubicBezTo>
                    <a:pt x="3" y="1572"/>
                    <a:pt x="5" y="1572"/>
                    <a:pt x="8" y="1572"/>
                  </a:cubicBezTo>
                  <a:cubicBezTo>
                    <a:pt x="877" y="1572"/>
                    <a:pt x="1582" y="869"/>
                    <a:pt x="158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3978276" y="3875088"/>
              <a:ext cx="2103438" cy="2108200"/>
            </a:xfrm>
            <a:custGeom>
              <a:avLst/>
              <a:gdLst>
                <a:gd name="T0" fmla="*/ 0 w 1568"/>
                <a:gd name="T1" fmla="*/ 0 h 1572"/>
                <a:gd name="T2" fmla="*/ 1568 w 1568"/>
                <a:gd name="T3" fmla="*/ 1572 h 1572"/>
                <a:gd name="T4" fmla="*/ 1568 w 1568"/>
                <a:gd name="T5" fmla="*/ 0 h 1572"/>
                <a:gd name="T6" fmla="*/ 0 w 1568"/>
                <a:gd name="T7" fmla="*/ 0 h 1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8" h="1572">
                  <a:moveTo>
                    <a:pt x="0" y="0"/>
                  </a:moveTo>
                  <a:cubicBezTo>
                    <a:pt x="2" y="866"/>
                    <a:pt x="703" y="1568"/>
                    <a:pt x="1568" y="1572"/>
                  </a:cubicBezTo>
                  <a:cubicBezTo>
                    <a:pt x="1568" y="0"/>
                    <a:pt x="1568" y="0"/>
                    <a:pt x="1568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AE840"/>
            </a:solidFill>
            <a:ln>
              <a:noFill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6094413" y="3862388"/>
              <a:ext cx="4763" cy="4763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0 h 3"/>
                <a:gd name="T6" fmla="*/ 0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6086476" y="3862388"/>
              <a:ext cx="7938" cy="6350"/>
            </a:xfrm>
            <a:custGeom>
              <a:avLst/>
              <a:gdLst>
                <a:gd name="T0" fmla="*/ 0 w 5"/>
                <a:gd name="T1" fmla="*/ 0 h 4"/>
                <a:gd name="T2" fmla="*/ 4 w 5"/>
                <a:gd name="T3" fmla="*/ 4 h 4"/>
                <a:gd name="T4" fmla="*/ 5 w 5"/>
                <a:gd name="T5" fmla="*/ 3 h 4"/>
                <a:gd name="T6" fmla="*/ 5 w 5"/>
                <a:gd name="T7" fmla="*/ 0 h 4"/>
                <a:gd name="T8" fmla="*/ 0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0" y="0"/>
                  </a:moveTo>
                  <a:lnTo>
                    <a:pt x="4" y="4"/>
                  </a:lnTo>
                  <a:lnTo>
                    <a:pt x="5" y="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6092826" y="3867150"/>
              <a:ext cx="1588" cy="3175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0 h 2"/>
                <a:gd name="T4" fmla="*/ 0 w 1"/>
                <a:gd name="T5" fmla="*/ 1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4810126" y="2586038"/>
              <a:ext cx="2565400" cy="25654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975101" y="2371725"/>
              <a:ext cx="2111375" cy="1490663"/>
            </a:xfrm>
            <a:custGeom>
              <a:avLst/>
              <a:gdLst>
                <a:gd name="T0" fmla="*/ 462 w 1573"/>
                <a:gd name="T1" fmla="*/ 0 h 1111"/>
                <a:gd name="T2" fmla="*/ 462 w 1573"/>
                <a:gd name="T3" fmla="*/ 0 h 1111"/>
                <a:gd name="T4" fmla="*/ 0 w 1573"/>
                <a:gd name="T5" fmla="*/ 1111 h 1111"/>
                <a:gd name="T6" fmla="*/ 1573 w 1573"/>
                <a:gd name="T7" fmla="*/ 1111 h 1111"/>
                <a:gd name="T8" fmla="*/ 462 w 1573"/>
                <a:gd name="T9" fmla="*/ 0 h 1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73" h="1111">
                  <a:moveTo>
                    <a:pt x="462" y="0"/>
                  </a:moveTo>
                  <a:cubicBezTo>
                    <a:pt x="462" y="0"/>
                    <a:pt x="462" y="0"/>
                    <a:pt x="462" y="0"/>
                  </a:cubicBezTo>
                  <a:cubicBezTo>
                    <a:pt x="155" y="307"/>
                    <a:pt x="1" y="709"/>
                    <a:pt x="0" y="1111"/>
                  </a:cubicBezTo>
                  <a:cubicBezTo>
                    <a:pt x="1573" y="1111"/>
                    <a:pt x="1573" y="1111"/>
                    <a:pt x="1573" y="1111"/>
                  </a:cubicBezTo>
                  <a:lnTo>
                    <a:pt x="462" y="0"/>
                  </a:lnTo>
                  <a:close/>
                </a:path>
              </a:pathLst>
            </a:custGeom>
            <a:gradFill flip="none" rotWithShape="1">
              <a:gsLst>
                <a:gs pos="76000">
                  <a:srgbClr val="1181AE">
                    <a:alpha val="0"/>
                  </a:srgbClr>
                </a:gs>
                <a:gs pos="100000">
                  <a:schemeClr val="tx1">
                    <a:alpha val="26000"/>
                  </a:schemeClr>
                </a:gs>
              </a:gsLst>
              <a:lin ang="6000000" scaled="0"/>
              <a:tileRect/>
            </a:gra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092826" y="1751013"/>
              <a:ext cx="1497013" cy="2111375"/>
            </a:xfrm>
            <a:custGeom>
              <a:avLst/>
              <a:gdLst>
                <a:gd name="T0" fmla="*/ 4 w 1115"/>
                <a:gd name="T1" fmla="*/ 1573 h 1573"/>
                <a:gd name="T2" fmla="*/ 1115 w 1115"/>
                <a:gd name="T3" fmla="*/ 462 h 1573"/>
                <a:gd name="T4" fmla="*/ 1115 w 1115"/>
                <a:gd name="T5" fmla="*/ 462 h 1573"/>
                <a:gd name="T6" fmla="*/ 0 w 1115"/>
                <a:gd name="T7" fmla="*/ 0 h 1573"/>
                <a:gd name="T8" fmla="*/ 0 w 1115"/>
                <a:gd name="T9" fmla="*/ 1573 h 1573"/>
                <a:gd name="T10" fmla="*/ 4 w 1115"/>
                <a:gd name="T11" fmla="*/ 1573 h 1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5" h="1573">
                  <a:moveTo>
                    <a:pt x="4" y="1573"/>
                  </a:moveTo>
                  <a:cubicBezTo>
                    <a:pt x="1115" y="462"/>
                    <a:pt x="1115" y="462"/>
                    <a:pt x="1115" y="462"/>
                  </a:cubicBezTo>
                  <a:cubicBezTo>
                    <a:pt x="1115" y="462"/>
                    <a:pt x="1115" y="462"/>
                    <a:pt x="1115" y="462"/>
                  </a:cubicBezTo>
                  <a:cubicBezTo>
                    <a:pt x="807" y="154"/>
                    <a:pt x="404" y="0"/>
                    <a:pt x="0" y="0"/>
                  </a:cubicBezTo>
                  <a:cubicBezTo>
                    <a:pt x="0" y="1573"/>
                    <a:pt x="0" y="1573"/>
                    <a:pt x="0" y="1573"/>
                  </a:cubicBezTo>
                  <a:lnTo>
                    <a:pt x="4" y="1573"/>
                  </a:lnTo>
                  <a:close/>
                </a:path>
              </a:pathLst>
            </a:custGeom>
            <a:gradFill flip="none" rotWithShape="1">
              <a:gsLst>
                <a:gs pos="76000">
                  <a:srgbClr val="1181AE">
                    <a:alpha val="0"/>
                  </a:srgbClr>
                </a:gs>
                <a:gs pos="100000">
                  <a:schemeClr val="tx1">
                    <a:alpha val="26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6094413" y="3862388"/>
              <a:ext cx="2119313" cy="1504950"/>
            </a:xfrm>
            <a:custGeom>
              <a:avLst/>
              <a:gdLst>
                <a:gd name="T0" fmla="*/ 4 w 1579"/>
                <a:gd name="T1" fmla="*/ 0 h 1121"/>
                <a:gd name="T2" fmla="*/ 0 w 1579"/>
                <a:gd name="T3" fmla="*/ 4 h 1121"/>
                <a:gd name="T4" fmla="*/ 0 w 1579"/>
                <a:gd name="T5" fmla="*/ 6 h 1121"/>
                <a:gd name="T6" fmla="*/ 1115 w 1579"/>
                <a:gd name="T7" fmla="*/ 1121 h 1121"/>
                <a:gd name="T8" fmla="*/ 1577 w 1579"/>
                <a:gd name="T9" fmla="*/ 0 h 1121"/>
                <a:gd name="T10" fmla="*/ 4 w 1579"/>
                <a:gd name="T11" fmla="*/ 0 h 1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79" h="1121">
                  <a:moveTo>
                    <a:pt x="4" y="0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115" y="1121"/>
                    <a:pt x="1115" y="1121"/>
                    <a:pt x="1115" y="1121"/>
                  </a:cubicBezTo>
                  <a:cubicBezTo>
                    <a:pt x="1425" y="812"/>
                    <a:pt x="1579" y="406"/>
                    <a:pt x="1577" y="0"/>
                  </a:cubicBezTo>
                  <a:lnTo>
                    <a:pt x="4" y="0"/>
                  </a:lnTo>
                  <a:close/>
                </a:path>
              </a:pathLst>
            </a:custGeom>
            <a:gradFill flip="none" rotWithShape="1">
              <a:gsLst>
                <a:gs pos="76000">
                  <a:srgbClr val="1181AE">
                    <a:alpha val="0"/>
                  </a:srgbClr>
                </a:gs>
                <a:gs pos="100000">
                  <a:schemeClr val="tx1">
                    <a:alpha val="26000"/>
                  </a:schemeClr>
                </a:gs>
              </a:gsLst>
              <a:lin ang="16800000" scaled="0"/>
              <a:tileRect/>
            </a:gra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595813" y="3868738"/>
              <a:ext cx="1498600" cy="2119313"/>
            </a:xfrm>
            <a:custGeom>
              <a:avLst/>
              <a:gdLst>
                <a:gd name="T0" fmla="*/ 1116 w 1117"/>
                <a:gd name="T1" fmla="*/ 0 h 1579"/>
                <a:gd name="T2" fmla="*/ 0 w 1117"/>
                <a:gd name="T3" fmla="*/ 1116 h 1579"/>
                <a:gd name="T4" fmla="*/ 1117 w 1117"/>
                <a:gd name="T5" fmla="*/ 1579 h 1579"/>
                <a:gd name="T6" fmla="*/ 1117 w 1117"/>
                <a:gd name="T7" fmla="*/ 1 h 1579"/>
                <a:gd name="T8" fmla="*/ 1116 w 1117"/>
                <a:gd name="T9" fmla="*/ 0 h 1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7" h="1579">
                  <a:moveTo>
                    <a:pt x="1116" y="0"/>
                  </a:moveTo>
                  <a:cubicBezTo>
                    <a:pt x="0" y="1116"/>
                    <a:pt x="0" y="1116"/>
                    <a:pt x="0" y="1116"/>
                  </a:cubicBezTo>
                  <a:cubicBezTo>
                    <a:pt x="308" y="1425"/>
                    <a:pt x="713" y="1579"/>
                    <a:pt x="1117" y="1579"/>
                  </a:cubicBezTo>
                  <a:cubicBezTo>
                    <a:pt x="1117" y="1"/>
                    <a:pt x="1117" y="1"/>
                    <a:pt x="1117" y="1"/>
                  </a:cubicBezTo>
                  <a:lnTo>
                    <a:pt x="1116" y="0"/>
                  </a:lnTo>
                  <a:close/>
                </a:path>
              </a:pathLst>
            </a:custGeom>
            <a:gradFill flip="none" rotWithShape="1">
              <a:gsLst>
                <a:gs pos="76000">
                  <a:srgbClr val="1181AE">
                    <a:alpha val="0"/>
                  </a:srgbClr>
                </a:gs>
                <a:gs pos="100000">
                  <a:schemeClr val="tx1">
                    <a:alpha val="26000"/>
                  </a:schemeClr>
                </a:gs>
              </a:gsLst>
              <a:lin ang="600000" scaled="0"/>
              <a:tileRect/>
            </a:gra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</p:grpSp>
      <p:sp>
        <p:nvSpPr>
          <p:cNvPr id="44" name="TextBox 43"/>
          <p:cNvSpPr txBox="1"/>
          <p:nvPr/>
        </p:nvSpPr>
        <p:spPr>
          <a:xfrm rot="18752668">
            <a:off x="2727157" y="1945956"/>
            <a:ext cx="1869113" cy="237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5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Mérés</a:t>
            </a:r>
            <a:endParaRPr lang="en-US" sz="105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rot="18752668">
            <a:off x="4486684" y="3549644"/>
            <a:ext cx="1869113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5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Kiválasztás</a:t>
            </a:r>
            <a:endParaRPr lang="en-US" sz="1050" b="1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sz="105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Szerződés</a:t>
            </a:r>
            <a:endParaRPr lang="en-US" sz="1050" b="1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 rot="2740337">
            <a:off x="4467859" y="1938068"/>
            <a:ext cx="1869113" cy="237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5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Szállító</a:t>
            </a:r>
            <a:r>
              <a:rPr lang="hu-HU" sz="105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értékelés</a:t>
            </a:r>
            <a:endParaRPr lang="en-US" sz="105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 rot="2740337">
            <a:off x="2722186" y="3555610"/>
            <a:ext cx="1869113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50" b="1" kern="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Munka</a:t>
            </a:r>
            <a:r>
              <a:rPr lang="en-US" sz="1050" b="1" kern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en-US" sz="1050" b="1" kern="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előkészítés</a:t>
            </a:r>
            <a:endParaRPr lang="en-US" sz="1050" b="1" kern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2" name="Kép 71">
            <a:extLst>
              <a:ext uri="{FF2B5EF4-FFF2-40B4-BE49-F238E27FC236}">
                <a16:creationId xmlns:a16="http://schemas.microsoft.com/office/drawing/2014/main" id="{74ED69C9-891C-4469-8F49-1B634673E0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3081" y="2177143"/>
            <a:ext cx="536118" cy="622099"/>
          </a:xfrm>
          <a:prstGeom prst="rect">
            <a:avLst/>
          </a:prstGeom>
        </p:spPr>
      </p:pic>
      <p:grpSp>
        <p:nvGrpSpPr>
          <p:cNvPr id="73" name="Group 4">
            <a:extLst>
              <a:ext uri="{FF2B5EF4-FFF2-40B4-BE49-F238E27FC236}">
                <a16:creationId xmlns:a16="http://schemas.microsoft.com/office/drawing/2014/main" id="{7F84EB4C-CA1E-4CBC-A52D-5777DBC2B0F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37246" y="3097676"/>
            <a:ext cx="358140" cy="394254"/>
            <a:chOff x="889" y="817"/>
            <a:chExt cx="714" cy="786"/>
          </a:xfrm>
          <a:solidFill>
            <a:schemeClr val="accent3"/>
          </a:solidFill>
        </p:grpSpPr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id="{641420DF-63D4-4269-B240-3DE5982EC9F1}"/>
                </a:ext>
              </a:extLst>
            </p:cNvPr>
            <p:cNvSpPr>
              <a:spLocks/>
            </p:cNvSpPr>
            <p:nvPr/>
          </p:nvSpPr>
          <p:spPr bwMode="auto">
            <a:xfrm>
              <a:off x="972" y="817"/>
              <a:ext cx="169" cy="169"/>
            </a:xfrm>
            <a:custGeom>
              <a:avLst/>
              <a:gdLst>
                <a:gd name="T0" fmla="*/ 423 w 847"/>
                <a:gd name="T1" fmla="*/ 0 h 845"/>
                <a:gd name="T2" fmla="*/ 423 w 847"/>
                <a:gd name="T3" fmla="*/ 0 h 845"/>
                <a:gd name="T4" fmla="*/ 476 w 847"/>
                <a:gd name="T5" fmla="*/ 3 h 845"/>
                <a:gd name="T6" fmla="*/ 527 w 847"/>
                <a:gd name="T7" fmla="*/ 13 h 845"/>
                <a:gd name="T8" fmla="*/ 577 w 847"/>
                <a:gd name="T9" fmla="*/ 29 h 845"/>
                <a:gd name="T10" fmla="*/ 623 w 847"/>
                <a:gd name="T11" fmla="*/ 49 h 845"/>
                <a:gd name="T12" fmla="*/ 665 w 847"/>
                <a:gd name="T13" fmla="*/ 76 h 845"/>
                <a:gd name="T14" fmla="*/ 705 w 847"/>
                <a:gd name="T15" fmla="*/ 106 h 845"/>
                <a:gd name="T16" fmla="*/ 740 w 847"/>
                <a:gd name="T17" fmla="*/ 142 h 845"/>
                <a:gd name="T18" fmla="*/ 770 w 847"/>
                <a:gd name="T19" fmla="*/ 181 h 845"/>
                <a:gd name="T20" fmla="*/ 797 w 847"/>
                <a:gd name="T21" fmla="*/ 223 h 845"/>
                <a:gd name="T22" fmla="*/ 819 w 847"/>
                <a:gd name="T23" fmla="*/ 269 h 845"/>
                <a:gd name="T24" fmla="*/ 833 w 847"/>
                <a:gd name="T25" fmla="*/ 319 h 845"/>
                <a:gd name="T26" fmla="*/ 843 w 847"/>
                <a:gd name="T27" fmla="*/ 370 h 845"/>
                <a:gd name="T28" fmla="*/ 847 w 847"/>
                <a:gd name="T29" fmla="*/ 423 h 845"/>
                <a:gd name="T30" fmla="*/ 843 w 847"/>
                <a:gd name="T31" fmla="*/ 476 h 845"/>
                <a:gd name="T32" fmla="*/ 833 w 847"/>
                <a:gd name="T33" fmla="*/ 527 h 845"/>
                <a:gd name="T34" fmla="*/ 819 w 847"/>
                <a:gd name="T35" fmla="*/ 575 h 845"/>
                <a:gd name="T36" fmla="*/ 797 w 847"/>
                <a:gd name="T37" fmla="*/ 621 h 845"/>
                <a:gd name="T38" fmla="*/ 770 w 847"/>
                <a:gd name="T39" fmla="*/ 665 h 845"/>
                <a:gd name="T40" fmla="*/ 740 w 847"/>
                <a:gd name="T41" fmla="*/ 703 h 845"/>
                <a:gd name="T42" fmla="*/ 705 w 847"/>
                <a:gd name="T43" fmla="*/ 739 h 845"/>
                <a:gd name="T44" fmla="*/ 665 w 847"/>
                <a:gd name="T45" fmla="*/ 770 h 845"/>
                <a:gd name="T46" fmla="*/ 623 w 847"/>
                <a:gd name="T47" fmla="*/ 797 h 845"/>
                <a:gd name="T48" fmla="*/ 577 w 847"/>
                <a:gd name="T49" fmla="*/ 817 h 845"/>
                <a:gd name="T50" fmla="*/ 527 w 847"/>
                <a:gd name="T51" fmla="*/ 833 h 845"/>
                <a:gd name="T52" fmla="*/ 476 w 847"/>
                <a:gd name="T53" fmla="*/ 843 h 845"/>
                <a:gd name="T54" fmla="*/ 423 w 847"/>
                <a:gd name="T55" fmla="*/ 845 h 845"/>
                <a:gd name="T56" fmla="*/ 369 w 847"/>
                <a:gd name="T57" fmla="*/ 843 h 845"/>
                <a:gd name="T58" fmla="*/ 318 w 847"/>
                <a:gd name="T59" fmla="*/ 833 h 845"/>
                <a:gd name="T60" fmla="*/ 270 w 847"/>
                <a:gd name="T61" fmla="*/ 817 h 845"/>
                <a:gd name="T62" fmla="*/ 224 w 847"/>
                <a:gd name="T63" fmla="*/ 797 h 845"/>
                <a:gd name="T64" fmla="*/ 181 w 847"/>
                <a:gd name="T65" fmla="*/ 770 h 845"/>
                <a:gd name="T66" fmla="*/ 141 w 847"/>
                <a:gd name="T67" fmla="*/ 739 h 845"/>
                <a:gd name="T68" fmla="*/ 106 w 847"/>
                <a:gd name="T69" fmla="*/ 703 h 845"/>
                <a:gd name="T70" fmla="*/ 75 w 847"/>
                <a:gd name="T71" fmla="*/ 665 h 845"/>
                <a:gd name="T72" fmla="*/ 49 w 847"/>
                <a:gd name="T73" fmla="*/ 621 h 845"/>
                <a:gd name="T74" fmla="*/ 27 w 847"/>
                <a:gd name="T75" fmla="*/ 575 h 845"/>
                <a:gd name="T76" fmla="*/ 12 w 847"/>
                <a:gd name="T77" fmla="*/ 527 h 845"/>
                <a:gd name="T78" fmla="*/ 2 w 847"/>
                <a:gd name="T79" fmla="*/ 476 h 845"/>
                <a:gd name="T80" fmla="*/ 0 w 847"/>
                <a:gd name="T81" fmla="*/ 423 h 845"/>
                <a:gd name="T82" fmla="*/ 2 w 847"/>
                <a:gd name="T83" fmla="*/ 370 h 845"/>
                <a:gd name="T84" fmla="*/ 12 w 847"/>
                <a:gd name="T85" fmla="*/ 319 h 845"/>
                <a:gd name="T86" fmla="*/ 27 w 847"/>
                <a:gd name="T87" fmla="*/ 269 h 845"/>
                <a:gd name="T88" fmla="*/ 49 w 847"/>
                <a:gd name="T89" fmla="*/ 223 h 845"/>
                <a:gd name="T90" fmla="*/ 75 w 847"/>
                <a:gd name="T91" fmla="*/ 181 h 845"/>
                <a:gd name="T92" fmla="*/ 106 w 847"/>
                <a:gd name="T93" fmla="*/ 142 h 845"/>
                <a:gd name="T94" fmla="*/ 141 w 847"/>
                <a:gd name="T95" fmla="*/ 106 h 845"/>
                <a:gd name="T96" fmla="*/ 181 w 847"/>
                <a:gd name="T97" fmla="*/ 76 h 845"/>
                <a:gd name="T98" fmla="*/ 224 w 847"/>
                <a:gd name="T99" fmla="*/ 49 h 845"/>
                <a:gd name="T100" fmla="*/ 270 w 847"/>
                <a:gd name="T101" fmla="*/ 29 h 845"/>
                <a:gd name="T102" fmla="*/ 318 w 847"/>
                <a:gd name="T103" fmla="*/ 13 h 845"/>
                <a:gd name="T104" fmla="*/ 369 w 847"/>
                <a:gd name="T105" fmla="*/ 3 h 845"/>
                <a:gd name="T106" fmla="*/ 423 w 847"/>
                <a:gd name="T107" fmla="*/ 0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47" h="845">
                  <a:moveTo>
                    <a:pt x="423" y="0"/>
                  </a:moveTo>
                  <a:lnTo>
                    <a:pt x="423" y="0"/>
                  </a:lnTo>
                  <a:lnTo>
                    <a:pt x="476" y="3"/>
                  </a:lnTo>
                  <a:lnTo>
                    <a:pt x="527" y="13"/>
                  </a:lnTo>
                  <a:lnTo>
                    <a:pt x="577" y="29"/>
                  </a:lnTo>
                  <a:lnTo>
                    <a:pt x="623" y="49"/>
                  </a:lnTo>
                  <a:lnTo>
                    <a:pt x="665" y="76"/>
                  </a:lnTo>
                  <a:lnTo>
                    <a:pt x="705" y="106"/>
                  </a:lnTo>
                  <a:lnTo>
                    <a:pt x="740" y="142"/>
                  </a:lnTo>
                  <a:lnTo>
                    <a:pt x="770" y="181"/>
                  </a:lnTo>
                  <a:lnTo>
                    <a:pt x="797" y="223"/>
                  </a:lnTo>
                  <a:lnTo>
                    <a:pt x="819" y="269"/>
                  </a:lnTo>
                  <a:lnTo>
                    <a:pt x="833" y="319"/>
                  </a:lnTo>
                  <a:lnTo>
                    <a:pt x="843" y="370"/>
                  </a:lnTo>
                  <a:lnTo>
                    <a:pt x="847" y="423"/>
                  </a:lnTo>
                  <a:lnTo>
                    <a:pt x="843" y="476"/>
                  </a:lnTo>
                  <a:lnTo>
                    <a:pt x="833" y="527"/>
                  </a:lnTo>
                  <a:lnTo>
                    <a:pt x="819" y="575"/>
                  </a:lnTo>
                  <a:lnTo>
                    <a:pt x="797" y="621"/>
                  </a:lnTo>
                  <a:lnTo>
                    <a:pt x="770" y="665"/>
                  </a:lnTo>
                  <a:lnTo>
                    <a:pt x="740" y="703"/>
                  </a:lnTo>
                  <a:lnTo>
                    <a:pt x="705" y="739"/>
                  </a:lnTo>
                  <a:lnTo>
                    <a:pt x="665" y="770"/>
                  </a:lnTo>
                  <a:lnTo>
                    <a:pt x="623" y="797"/>
                  </a:lnTo>
                  <a:lnTo>
                    <a:pt x="577" y="817"/>
                  </a:lnTo>
                  <a:lnTo>
                    <a:pt x="527" y="833"/>
                  </a:lnTo>
                  <a:lnTo>
                    <a:pt x="476" y="843"/>
                  </a:lnTo>
                  <a:lnTo>
                    <a:pt x="423" y="845"/>
                  </a:lnTo>
                  <a:lnTo>
                    <a:pt x="369" y="843"/>
                  </a:lnTo>
                  <a:lnTo>
                    <a:pt x="318" y="833"/>
                  </a:lnTo>
                  <a:lnTo>
                    <a:pt x="270" y="817"/>
                  </a:lnTo>
                  <a:lnTo>
                    <a:pt x="224" y="797"/>
                  </a:lnTo>
                  <a:lnTo>
                    <a:pt x="181" y="770"/>
                  </a:lnTo>
                  <a:lnTo>
                    <a:pt x="141" y="739"/>
                  </a:lnTo>
                  <a:lnTo>
                    <a:pt x="106" y="703"/>
                  </a:lnTo>
                  <a:lnTo>
                    <a:pt x="75" y="665"/>
                  </a:lnTo>
                  <a:lnTo>
                    <a:pt x="49" y="621"/>
                  </a:lnTo>
                  <a:lnTo>
                    <a:pt x="27" y="575"/>
                  </a:lnTo>
                  <a:lnTo>
                    <a:pt x="12" y="527"/>
                  </a:lnTo>
                  <a:lnTo>
                    <a:pt x="2" y="476"/>
                  </a:lnTo>
                  <a:lnTo>
                    <a:pt x="0" y="423"/>
                  </a:lnTo>
                  <a:lnTo>
                    <a:pt x="2" y="370"/>
                  </a:lnTo>
                  <a:lnTo>
                    <a:pt x="12" y="319"/>
                  </a:lnTo>
                  <a:lnTo>
                    <a:pt x="27" y="269"/>
                  </a:lnTo>
                  <a:lnTo>
                    <a:pt x="49" y="223"/>
                  </a:lnTo>
                  <a:lnTo>
                    <a:pt x="75" y="181"/>
                  </a:lnTo>
                  <a:lnTo>
                    <a:pt x="106" y="142"/>
                  </a:lnTo>
                  <a:lnTo>
                    <a:pt x="141" y="106"/>
                  </a:lnTo>
                  <a:lnTo>
                    <a:pt x="181" y="76"/>
                  </a:lnTo>
                  <a:lnTo>
                    <a:pt x="224" y="49"/>
                  </a:lnTo>
                  <a:lnTo>
                    <a:pt x="270" y="29"/>
                  </a:lnTo>
                  <a:lnTo>
                    <a:pt x="318" y="13"/>
                  </a:lnTo>
                  <a:lnTo>
                    <a:pt x="369" y="3"/>
                  </a:lnTo>
                  <a:lnTo>
                    <a:pt x="423" y="0"/>
                  </a:lnTo>
                  <a:close/>
                </a:path>
              </a:pathLst>
            </a:custGeom>
            <a:grpFill/>
            <a:ln w="0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75" name="Freeform 7">
              <a:extLst>
                <a:ext uri="{FF2B5EF4-FFF2-40B4-BE49-F238E27FC236}">
                  <a16:creationId xmlns:a16="http://schemas.microsoft.com/office/drawing/2014/main" id="{A031FF8F-FA84-43AE-8D18-CC4135CFB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2" y="817"/>
              <a:ext cx="170" cy="170"/>
            </a:xfrm>
            <a:custGeom>
              <a:avLst/>
              <a:gdLst>
                <a:gd name="T0" fmla="*/ 424 w 848"/>
                <a:gd name="T1" fmla="*/ 0 h 846"/>
                <a:gd name="T2" fmla="*/ 477 w 848"/>
                <a:gd name="T3" fmla="*/ 3 h 846"/>
                <a:gd name="T4" fmla="*/ 528 w 848"/>
                <a:gd name="T5" fmla="*/ 13 h 846"/>
                <a:gd name="T6" fmla="*/ 577 w 848"/>
                <a:gd name="T7" fmla="*/ 29 h 846"/>
                <a:gd name="T8" fmla="*/ 623 w 848"/>
                <a:gd name="T9" fmla="*/ 49 h 846"/>
                <a:gd name="T10" fmla="*/ 666 w 848"/>
                <a:gd name="T11" fmla="*/ 76 h 846"/>
                <a:gd name="T12" fmla="*/ 705 w 848"/>
                <a:gd name="T13" fmla="*/ 107 h 846"/>
                <a:gd name="T14" fmla="*/ 740 w 848"/>
                <a:gd name="T15" fmla="*/ 142 h 846"/>
                <a:gd name="T16" fmla="*/ 772 w 848"/>
                <a:gd name="T17" fmla="*/ 181 h 846"/>
                <a:gd name="T18" fmla="*/ 798 w 848"/>
                <a:gd name="T19" fmla="*/ 225 h 846"/>
                <a:gd name="T20" fmla="*/ 819 w 848"/>
                <a:gd name="T21" fmla="*/ 271 h 846"/>
                <a:gd name="T22" fmla="*/ 835 w 848"/>
                <a:gd name="T23" fmla="*/ 319 h 846"/>
                <a:gd name="T24" fmla="*/ 844 w 848"/>
                <a:gd name="T25" fmla="*/ 370 h 846"/>
                <a:gd name="T26" fmla="*/ 848 w 848"/>
                <a:gd name="T27" fmla="*/ 423 h 846"/>
                <a:gd name="T28" fmla="*/ 844 w 848"/>
                <a:gd name="T29" fmla="*/ 476 h 846"/>
                <a:gd name="T30" fmla="*/ 835 w 848"/>
                <a:gd name="T31" fmla="*/ 527 h 846"/>
                <a:gd name="T32" fmla="*/ 819 w 848"/>
                <a:gd name="T33" fmla="*/ 575 h 846"/>
                <a:gd name="T34" fmla="*/ 798 w 848"/>
                <a:gd name="T35" fmla="*/ 621 h 846"/>
                <a:gd name="T36" fmla="*/ 772 w 848"/>
                <a:gd name="T37" fmla="*/ 665 h 846"/>
                <a:gd name="T38" fmla="*/ 740 w 848"/>
                <a:gd name="T39" fmla="*/ 703 h 846"/>
                <a:gd name="T40" fmla="*/ 705 w 848"/>
                <a:gd name="T41" fmla="*/ 739 h 846"/>
                <a:gd name="T42" fmla="*/ 666 w 848"/>
                <a:gd name="T43" fmla="*/ 770 h 846"/>
                <a:gd name="T44" fmla="*/ 623 w 848"/>
                <a:gd name="T45" fmla="*/ 797 h 846"/>
                <a:gd name="T46" fmla="*/ 577 w 848"/>
                <a:gd name="T47" fmla="*/ 817 h 846"/>
                <a:gd name="T48" fmla="*/ 528 w 848"/>
                <a:gd name="T49" fmla="*/ 833 h 846"/>
                <a:gd name="T50" fmla="*/ 477 w 848"/>
                <a:gd name="T51" fmla="*/ 843 h 846"/>
                <a:gd name="T52" fmla="*/ 424 w 848"/>
                <a:gd name="T53" fmla="*/ 846 h 846"/>
                <a:gd name="T54" fmla="*/ 370 w 848"/>
                <a:gd name="T55" fmla="*/ 843 h 846"/>
                <a:gd name="T56" fmla="*/ 320 w 848"/>
                <a:gd name="T57" fmla="*/ 833 h 846"/>
                <a:gd name="T58" fmla="*/ 271 w 848"/>
                <a:gd name="T59" fmla="*/ 817 h 846"/>
                <a:gd name="T60" fmla="*/ 225 w 848"/>
                <a:gd name="T61" fmla="*/ 797 h 846"/>
                <a:gd name="T62" fmla="*/ 181 w 848"/>
                <a:gd name="T63" fmla="*/ 770 h 846"/>
                <a:gd name="T64" fmla="*/ 143 w 848"/>
                <a:gd name="T65" fmla="*/ 739 h 846"/>
                <a:gd name="T66" fmla="*/ 107 w 848"/>
                <a:gd name="T67" fmla="*/ 703 h 846"/>
                <a:gd name="T68" fmla="*/ 76 w 848"/>
                <a:gd name="T69" fmla="*/ 665 h 846"/>
                <a:gd name="T70" fmla="*/ 49 w 848"/>
                <a:gd name="T71" fmla="*/ 621 h 846"/>
                <a:gd name="T72" fmla="*/ 29 w 848"/>
                <a:gd name="T73" fmla="*/ 575 h 846"/>
                <a:gd name="T74" fmla="*/ 13 w 848"/>
                <a:gd name="T75" fmla="*/ 527 h 846"/>
                <a:gd name="T76" fmla="*/ 3 w 848"/>
                <a:gd name="T77" fmla="*/ 476 h 846"/>
                <a:gd name="T78" fmla="*/ 0 w 848"/>
                <a:gd name="T79" fmla="*/ 423 h 846"/>
                <a:gd name="T80" fmla="*/ 3 w 848"/>
                <a:gd name="T81" fmla="*/ 370 h 846"/>
                <a:gd name="T82" fmla="*/ 13 w 848"/>
                <a:gd name="T83" fmla="*/ 319 h 846"/>
                <a:gd name="T84" fmla="*/ 29 w 848"/>
                <a:gd name="T85" fmla="*/ 271 h 846"/>
                <a:gd name="T86" fmla="*/ 49 w 848"/>
                <a:gd name="T87" fmla="*/ 225 h 846"/>
                <a:gd name="T88" fmla="*/ 76 w 848"/>
                <a:gd name="T89" fmla="*/ 181 h 846"/>
                <a:gd name="T90" fmla="*/ 107 w 848"/>
                <a:gd name="T91" fmla="*/ 142 h 846"/>
                <a:gd name="T92" fmla="*/ 143 w 848"/>
                <a:gd name="T93" fmla="*/ 107 h 846"/>
                <a:gd name="T94" fmla="*/ 181 w 848"/>
                <a:gd name="T95" fmla="*/ 76 h 846"/>
                <a:gd name="T96" fmla="*/ 225 w 848"/>
                <a:gd name="T97" fmla="*/ 49 h 846"/>
                <a:gd name="T98" fmla="*/ 271 w 848"/>
                <a:gd name="T99" fmla="*/ 29 h 846"/>
                <a:gd name="T100" fmla="*/ 320 w 848"/>
                <a:gd name="T101" fmla="*/ 13 h 846"/>
                <a:gd name="T102" fmla="*/ 370 w 848"/>
                <a:gd name="T103" fmla="*/ 3 h 846"/>
                <a:gd name="T104" fmla="*/ 424 w 848"/>
                <a:gd name="T105" fmla="*/ 0 h 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48" h="846">
                  <a:moveTo>
                    <a:pt x="424" y="0"/>
                  </a:moveTo>
                  <a:lnTo>
                    <a:pt x="477" y="3"/>
                  </a:lnTo>
                  <a:lnTo>
                    <a:pt x="528" y="13"/>
                  </a:lnTo>
                  <a:lnTo>
                    <a:pt x="577" y="29"/>
                  </a:lnTo>
                  <a:lnTo>
                    <a:pt x="623" y="49"/>
                  </a:lnTo>
                  <a:lnTo>
                    <a:pt x="666" y="76"/>
                  </a:lnTo>
                  <a:lnTo>
                    <a:pt x="705" y="107"/>
                  </a:lnTo>
                  <a:lnTo>
                    <a:pt x="740" y="142"/>
                  </a:lnTo>
                  <a:lnTo>
                    <a:pt x="772" y="181"/>
                  </a:lnTo>
                  <a:lnTo>
                    <a:pt x="798" y="225"/>
                  </a:lnTo>
                  <a:lnTo>
                    <a:pt x="819" y="271"/>
                  </a:lnTo>
                  <a:lnTo>
                    <a:pt x="835" y="319"/>
                  </a:lnTo>
                  <a:lnTo>
                    <a:pt x="844" y="370"/>
                  </a:lnTo>
                  <a:lnTo>
                    <a:pt x="848" y="423"/>
                  </a:lnTo>
                  <a:lnTo>
                    <a:pt x="844" y="476"/>
                  </a:lnTo>
                  <a:lnTo>
                    <a:pt x="835" y="527"/>
                  </a:lnTo>
                  <a:lnTo>
                    <a:pt x="819" y="575"/>
                  </a:lnTo>
                  <a:lnTo>
                    <a:pt x="798" y="621"/>
                  </a:lnTo>
                  <a:lnTo>
                    <a:pt x="772" y="665"/>
                  </a:lnTo>
                  <a:lnTo>
                    <a:pt x="740" y="703"/>
                  </a:lnTo>
                  <a:lnTo>
                    <a:pt x="705" y="739"/>
                  </a:lnTo>
                  <a:lnTo>
                    <a:pt x="666" y="770"/>
                  </a:lnTo>
                  <a:lnTo>
                    <a:pt x="623" y="797"/>
                  </a:lnTo>
                  <a:lnTo>
                    <a:pt x="577" y="817"/>
                  </a:lnTo>
                  <a:lnTo>
                    <a:pt x="528" y="833"/>
                  </a:lnTo>
                  <a:lnTo>
                    <a:pt x="477" y="843"/>
                  </a:lnTo>
                  <a:lnTo>
                    <a:pt x="424" y="846"/>
                  </a:lnTo>
                  <a:lnTo>
                    <a:pt x="370" y="843"/>
                  </a:lnTo>
                  <a:lnTo>
                    <a:pt x="320" y="833"/>
                  </a:lnTo>
                  <a:lnTo>
                    <a:pt x="271" y="817"/>
                  </a:lnTo>
                  <a:lnTo>
                    <a:pt x="225" y="797"/>
                  </a:lnTo>
                  <a:lnTo>
                    <a:pt x="181" y="770"/>
                  </a:lnTo>
                  <a:lnTo>
                    <a:pt x="143" y="739"/>
                  </a:lnTo>
                  <a:lnTo>
                    <a:pt x="107" y="703"/>
                  </a:lnTo>
                  <a:lnTo>
                    <a:pt x="76" y="665"/>
                  </a:lnTo>
                  <a:lnTo>
                    <a:pt x="49" y="621"/>
                  </a:lnTo>
                  <a:lnTo>
                    <a:pt x="29" y="575"/>
                  </a:lnTo>
                  <a:lnTo>
                    <a:pt x="13" y="527"/>
                  </a:lnTo>
                  <a:lnTo>
                    <a:pt x="3" y="476"/>
                  </a:lnTo>
                  <a:lnTo>
                    <a:pt x="0" y="423"/>
                  </a:lnTo>
                  <a:lnTo>
                    <a:pt x="3" y="370"/>
                  </a:lnTo>
                  <a:lnTo>
                    <a:pt x="13" y="319"/>
                  </a:lnTo>
                  <a:lnTo>
                    <a:pt x="29" y="271"/>
                  </a:lnTo>
                  <a:lnTo>
                    <a:pt x="49" y="225"/>
                  </a:lnTo>
                  <a:lnTo>
                    <a:pt x="76" y="181"/>
                  </a:lnTo>
                  <a:lnTo>
                    <a:pt x="107" y="142"/>
                  </a:lnTo>
                  <a:lnTo>
                    <a:pt x="143" y="107"/>
                  </a:lnTo>
                  <a:lnTo>
                    <a:pt x="181" y="76"/>
                  </a:lnTo>
                  <a:lnTo>
                    <a:pt x="225" y="49"/>
                  </a:lnTo>
                  <a:lnTo>
                    <a:pt x="271" y="29"/>
                  </a:lnTo>
                  <a:lnTo>
                    <a:pt x="320" y="13"/>
                  </a:lnTo>
                  <a:lnTo>
                    <a:pt x="370" y="3"/>
                  </a:lnTo>
                  <a:lnTo>
                    <a:pt x="424" y="0"/>
                  </a:lnTo>
                  <a:close/>
                </a:path>
              </a:pathLst>
            </a:custGeom>
            <a:grpFill/>
            <a:ln w="0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76" name="Freeform 8">
              <a:extLst>
                <a:ext uri="{FF2B5EF4-FFF2-40B4-BE49-F238E27FC236}">
                  <a16:creationId xmlns:a16="http://schemas.microsoft.com/office/drawing/2014/main" id="{2406A61F-1FE9-4AD4-86B4-99875E3B0A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0" y="1497"/>
              <a:ext cx="90" cy="106"/>
            </a:xfrm>
            <a:custGeom>
              <a:avLst/>
              <a:gdLst>
                <a:gd name="T0" fmla="*/ 0 w 449"/>
                <a:gd name="T1" fmla="*/ 0 h 529"/>
                <a:gd name="T2" fmla="*/ 449 w 449"/>
                <a:gd name="T3" fmla="*/ 0 h 529"/>
                <a:gd name="T4" fmla="*/ 449 w 449"/>
                <a:gd name="T5" fmla="*/ 305 h 529"/>
                <a:gd name="T6" fmla="*/ 445 w 449"/>
                <a:gd name="T7" fmla="*/ 345 h 529"/>
                <a:gd name="T8" fmla="*/ 436 w 449"/>
                <a:gd name="T9" fmla="*/ 383 h 529"/>
                <a:gd name="T10" fmla="*/ 419 w 449"/>
                <a:gd name="T11" fmla="*/ 418 h 529"/>
                <a:gd name="T12" fmla="*/ 397 w 449"/>
                <a:gd name="T13" fmla="*/ 449 h 529"/>
                <a:gd name="T14" fmla="*/ 369 w 449"/>
                <a:gd name="T15" fmla="*/ 476 h 529"/>
                <a:gd name="T16" fmla="*/ 339 w 449"/>
                <a:gd name="T17" fmla="*/ 499 h 529"/>
                <a:gd name="T18" fmla="*/ 303 w 449"/>
                <a:gd name="T19" fmla="*/ 515 h 529"/>
                <a:gd name="T20" fmla="*/ 265 w 449"/>
                <a:gd name="T21" fmla="*/ 525 h 529"/>
                <a:gd name="T22" fmla="*/ 225 w 449"/>
                <a:gd name="T23" fmla="*/ 529 h 529"/>
                <a:gd name="T24" fmla="*/ 225 w 449"/>
                <a:gd name="T25" fmla="*/ 529 h 529"/>
                <a:gd name="T26" fmla="*/ 185 w 449"/>
                <a:gd name="T27" fmla="*/ 525 h 529"/>
                <a:gd name="T28" fmla="*/ 147 w 449"/>
                <a:gd name="T29" fmla="*/ 515 h 529"/>
                <a:gd name="T30" fmla="*/ 112 w 449"/>
                <a:gd name="T31" fmla="*/ 499 h 529"/>
                <a:gd name="T32" fmla="*/ 80 w 449"/>
                <a:gd name="T33" fmla="*/ 477 h 529"/>
                <a:gd name="T34" fmla="*/ 54 w 449"/>
                <a:gd name="T35" fmla="*/ 449 h 529"/>
                <a:gd name="T36" fmla="*/ 31 w 449"/>
                <a:gd name="T37" fmla="*/ 418 h 529"/>
                <a:gd name="T38" fmla="*/ 15 w 449"/>
                <a:gd name="T39" fmla="*/ 384 h 529"/>
                <a:gd name="T40" fmla="*/ 4 w 449"/>
                <a:gd name="T41" fmla="*/ 345 h 529"/>
                <a:gd name="T42" fmla="*/ 0 w 449"/>
                <a:gd name="T43" fmla="*/ 305 h 529"/>
                <a:gd name="T44" fmla="*/ 0 w 449"/>
                <a:gd name="T45" fmla="*/ 0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9" h="529">
                  <a:moveTo>
                    <a:pt x="0" y="0"/>
                  </a:moveTo>
                  <a:lnTo>
                    <a:pt x="449" y="0"/>
                  </a:lnTo>
                  <a:lnTo>
                    <a:pt x="449" y="305"/>
                  </a:lnTo>
                  <a:lnTo>
                    <a:pt x="445" y="345"/>
                  </a:lnTo>
                  <a:lnTo>
                    <a:pt x="436" y="383"/>
                  </a:lnTo>
                  <a:lnTo>
                    <a:pt x="419" y="418"/>
                  </a:lnTo>
                  <a:lnTo>
                    <a:pt x="397" y="449"/>
                  </a:lnTo>
                  <a:lnTo>
                    <a:pt x="369" y="476"/>
                  </a:lnTo>
                  <a:lnTo>
                    <a:pt x="339" y="499"/>
                  </a:lnTo>
                  <a:lnTo>
                    <a:pt x="303" y="515"/>
                  </a:lnTo>
                  <a:lnTo>
                    <a:pt x="265" y="525"/>
                  </a:lnTo>
                  <a:lnTo>
                    <a:pt x="225" y="529"/>
                  </a:lnTo>
                  <a:lnTo>
                    <a:pt x="225" y="529"/>
                  </a:lnTo>
                  <a:lnTo>
                    <a:pt x="185" y="525"/>
                  </a:lnTo>
                  <a:lnTo>
                    <a:pt x="147" y="515"/>
                  </a:lnTo>
                  <a:lnTo>
                    <a:pt x="112" y="499"/>
                  </a:lnTo>
                  <a:lnTo>
                    <a:pt x="80" y="477"/>
                  </a:lnTo>
                  <a:lnTo>
                    <a:pt x="54" y="449"/>
                  </a:lnTo>
                  <a:lnTo>
                    <a:pt x="31" y="418"/>
                  </a:lnTo>
                  <a:lnTo>
                    <a:pt x="15" y="384"/>
                  </a:lnTo>
                  <a:lnTo>
                    <a:pt x="4" y="345"/>
                  </a:lnTo>
                  <a:lnTo>
                    <a:pt x="0" y="30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  <p:sp>
          <p:nvSpPr>
            <p:cNvPr id="77" name="Freeform 9">
              <a:extLst>
                <a:ext uri="{FF2B5EF4-FFF2-40B4-BE49-F238E27FC236}">
                  <a16:creationId xmlns:a16="http://schemas.microsoft.com/office/drawing/2014/main" id="{744CFFDD-D513-4660-BACA-426F3EF5ED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9" y="982"/>
              <a:ext cx="714" cy="621"/>
            </a:xfrm>
            <a:custGeom>
              <a:avLst/>
              <a:gdLst>
                <a:gd name="T0" fmla="*/ 2967 w 3570"/>
                <a:gd name="T1" fmla="*/ 1562 h 3106"/>
                <a:gd name="T2" fmla="*/ 2816 w 3570"/>
                <a:gd name="T3" fmla="*/ 1513 h 3106"/>
                <a:gd name="T4" fmla="*/ 2732 w 3570"/>
                <a:gd name="T5" fmla="*/ 1583 h 3106"/>
                <a:gd name="T6" fmla="*/ 3079 w 3570"/>
                <a:gd name="T7" fmla="*/ 1519 h 3106"/>
                <a:gd name="T8" fmla="*/ 575 w 3570"/>
                <a:gd name="T9" fmla="*/ 0 h 3106"/>
                <a:gd name="T10" fmla="*/ 675 w 3570"/>
                <a:gd name="T11" fmla="*/ 13 h 3106"/>
                <a:gd name="T12" fmla="*/ 742 w 3570"/>
                <a:gd name="T13" fmla="*/ 39 h 3106"/>
                <a:gd name="T14" fmla="*/ 878 w 3570"/>
                <a:gd name="T15" fmla="*/ 140 h 3106"/>
                <a:gd name="T16" fmla="*/ 968 w 3570"/>
                <a:gd name="T17" fmla="*/ 331 h 3106"/>
                <a:gd name="T18" fmla="*/ 995 w 3570"/>
                <a:gd name="T19" fmla="*/ 496 h 3106"/>
                <a:gd name="T20" fmla="*/ 1067 w 3570"/>
                <a:gd name="T21" fmla="*/ 739 h 3106"/>
                <a:gd name="T22" fmla="*/ 1217 w 3570"/>
                <a:gd name="T23" fmla="*/ 851 h 3106"/>
                <a:gd name="T24" fmla="*/ 1428 w 3570"/>
                <a:gd name="T25" fmla="*/ 849 h 3106"/>
                <a:gd name="T26" fmla="*/ 1663 w 3570"/>
                <a:gd name="T27" fmla="*/ 815 h 3106"/>
                <a:gd name="T28" fmla="*/ 1905 w 3570"/>
                <a:gd name="T29" fmla="*/ 777 h 3106"/>
                <a:gd name="T30" fmla="*/ 2022 w 3570"/>
                <a:gd name="T31" fmla="*/ 687 h 3106"/>
                <a:gd name="T32" fmla="*/ 2085 w 3570"/>
                <a:gd name="T33" fmla="*/ 474 h 3106"/>
                <a:gd name="T34" fmla="*/ 2109 w 3570"/>
                <a:gd name="T35" fmla="*/ 331 h 3106"/>
                <a:gd name="T36" fmla="*/ 2199 w 3570"/>
                <a:gd name="T37" fmla="*/ 140 h 3106"/>
                <a:gd name="T38" fmla="*/ 2336 w 3570"/>
                <a:gd name="T39" fmla="*/ 39 h 3106"/>
                <a:gd name="T40" fmla="*/ 2401 w 3570"/>
                <a:gd name="T41" fmla="*/ 13 h 3106"/>
                <a:gd name="T42" fmla="*/ 2502 w 3570"/>
                <a:gd name="T43" fmla="*/ 0 h 3106"/>
                <a:gd name="T44" fmla="*/ 2595 w 3570"/>
                <a:gd name="T45" fmla="*/ 10 h 3106"/>
                <a:gd name="T46" fmla="*/ 2750 w 3570"/>
                <a:gd name="T47" fmla="*/ 105 h 3106"/>
                <a:gd name="T48" fmla="*/ 2821 w 3570"/>
                <a:gd name="T49" fmla="*/ 259 h 3106"/>
                <a:gd name="T50" fmla="*/ 2848 w 3570"/>
                <a:gd name="T51" fmla="*/ 368 h 3106"/>
                <a:gd name="T52" fmla="*/ 2903 w 3570"/>
                <a:gd name="T53" fmla="*/ 586 h 3106"/>
                <a:gd name="T54" fmla="*/ 2971 w 3570"/>
                <a:gd name="T55" fmla="*/ 855 h 3106"/>
                <a:gd name="T56" fmla="*/ 3036 w 3570"/>
                <a:gd name="T57" fmla="*/ 1116 h 3106"/>
                <a:gd name="T58" fmla="*/ 3084 w 3570"/>
                <a:gd name="T59" fmla="*/ 1309 h 3106"/>
                <a:gd name="T60" fmla="*/ 3099 w 3570"/>
                <a:gd name="T61" fmla="*/ 1411 h 3106"/>
                <a:gd name="T62" fmla="*/ 3230 w 3570"/>
                <a:gd name="T63" fmla="*/ 1516 h 3106"/>
                <a:gd name="T64" fmla="*/ 2302 w 3570"/>
                <a:gd name="T65" fmla="*/ 2516 h 3106"/>
                <a:gd name="T66" fmla="*/ 2659 w 3570"/>
                <a:gd name="T67" fmla="*/ 1488 h 3106"/>
                <a:gd name="T68" fmla="*/ 2760 w 3570"/>
                <a:gd name="T69" fmla="*/ 1361 h 3106"/>
                <a:gd name="T70" fmla="*/ 2690 w 3570"/>
                <a:gd name="T71" fmla="*/ 1088 h 3106"/>
                <a:gd name="T72" fmla="*/ 2612 w 3570"/>
                <a:gd name="T73" fmla="*/ 833 h 3106"/>
                <a:gd name="T74" fmla="*/ 2559 w 3570"/>
                <a:gd name="T75" fmla="*/ 676 h 3106"/>
                <a:gd name="T76" fmla="*/ 2508 w 3570"/>
                <a:gd name="T77" fmla="*/ 624 h 3106"/>
                <a:gd name="T78" fmla="*/ 2497 w 3570"/>
                <a:gd name="T79" fmla="*/ 679 h 3106"/>
                <a:gd name="T80" fmla="*/ 2599 w 3570"/>
                <a:gd name="T81" fmla="*/ 964 h 3106"/>
                <a:gd name="T82" fmla="*/ 2707 w 3570"/>
                <a:gd name="T83" fmla="*/ 1384 h 3106"/>
                <a:gd name="T84" fmla="*/ 2576 w 3570"/>
                <a:gd name="T85" fmla="*/ 1534 h 3106"/>
                <a:gd name="T86" fmla="*/ 2358 w 3570"/>
                <a:gd name="T87" fmla="*/ 1439 h 3106"/>
                <a:gd name="T88" fmla="*/ 2195 w 3570"/>
                <a:gd name="T89" fmla="*/ 989 h 3106"/>
                <a:gd name="T90" fmla="*/ 1959 w 3570"/>
                <a:gd name="T91" fmla="*/ 1104 h 3106"/>
                <a:gd name="T92" fmla="*/ 1667 w 3570"/>
                <a:gd name="T93" fmla="*/ 1168 h 3106"/>
                <a:gd name="T94" fmla="*/ 1554 w 3570"/>
                <a:gd name="T95" fmla="*/ 1248 h 3106"/>
                <a:gd name="T96" fmla="*/ 1250 w 3570"/>
                <a:gd name="T97" fmla="*/ 1202 h 3106"/>
                <a:gd name="T98" fmla="*/ 956 w 3570"/>
                <a:gd name="T99" fmla="*/ 1085 h 3106"/>
                <a:gd name="T100" fmla="*/ 755 w 3570"/>
                <a:gd name="T101" fmla="*/ 1370 h 3106"/>
                <a:gd name="T102" fmla="*/ 639 w 3570"/>
                <a:gd name="T103" fmla="*/ 1516 h 3106"/>
                <a:gd name="T104" fmla="*/ 558 w 3570"/>
                <a:gd name="T105" fmla="*/ 2960 h 3106"/>
                <a:gd name="T106" fmla="*/ 425 w 3570"/>
                <a:gd name="T107" fmla="*/ 3092 h 3106"/>
                <a:gd name="T108" fmla="*/ 234 w 3570"/>
                <a:gd name="T109" fmla="*/ 3076 h 3106"/>
                <a:gd name="T110" fmla="*/ 126 w 3570"/>
                <a:gd name="T111" fmla="*/ 2922 h 3106"/>
                <a:gd name="T112" fmla="*/ 41 w 3570"/>
                <a:gd name="T113" fmla="*/ 1376 h 3106"/>
                <a:gd name="T114" fmla="*/ 6 w 3570"/>
                <a:gd name="T115" fmla="*/ 1168 h 3106"/>
                <a:gd name="T116" fmla="*/ 279 w 3570"/>
                <a:gd name="T117" fmla="*/ 115 h 3106"/>
                <a:gd name="T118" fmla="*/ 446 w 3570"/>
                <a:gd name="T119" fmla="*/ 18 h 3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570" h="3106">
                  <a:moveTo>
                    <a:pt x="3057" y="1513"/>
                  </a:moveTo>
                  <a:lnTo>
                    <a:pt x="3038" y="1529"/>
                  </a:lnTo>
                  <a:lnTo>
                    <a:pt x="3017" y="1544"/>
                  </a:lnTo>
                  <a:lnTo>
                    <a:pt x="2993" y="1555"/>
                  </a:lnTo>
                  <a:lnTo>
                    <a:pt x="2967" y="1562"/>
                  </a:lnTo>
                  <a:lnTo>
                    <a:pt x="2936" y="1566"/>
                  </a:lnTo>
                  <a:lnTo>
                    <a:pt x="2902" y="1562"/>
                  </a:lnTo>
                  <a:lnTo>
                    <a:pt x="2869" y="1551"/>
                  </a:lnTo>
                  <a:lnTo>
                    <a:pt x="2840" y="1534"/>
                  </a:lnTo>
                  <a:lnTo>
                    <a:pt x="2816" y="1513"/>
                  </a:lnTo>
                  <a:lnTo>
                    <a:pt x="2793" y="1519"/>
                  </a:lnTo>
                  <a:lnTo>
                    <a:pt x="2773" y="1529"/>
                  </a:lnTo>
                  <a:lnTo>
                    <a:pt x="2756" y="1544"/>
                  </a:lnTo>
                  <a:lnTo>
                    <a:pt x="2742" y="1562"/>
                  </a:lnTo>
                  <a:lnTo>
                    <a:pt x="2732" y="1583"/>
                  </a:lnTo>
                  <a:lnTo>
                    <a:pt x="3139" y="1583"/>
                  </a:lnTo>
                  <a:lnTo>
                    <a:pt x="3130" y="1562"/>
                  </a:lnTo>
                  <a:lnTo>
                    <a:pt x="3116" y="1544"/>
                  </a:lnTo>
                  <a:lnTo>
                    <a:pt x="3098" y="1529"/>
                  </a:lnTo>
                  <a:lnTo>
                    <a:pt x="3079" y="1519"/>
                  </a:lnTo>
                  <a:lnTo>
                    <a:pt x="3057" y="1513"/>
                  </a:lnTo>
                  <a:close/>
                  <a:moveTo>
                    <a:pt x="559" y="0"/>
                  </a:moveTo>
                  <a:lnTo>
                    <a:pt x="560" y="0"/>
                  </a:lnTo>
                  <a:lnTo>
                    <a:pt x="564" y="0"/>
                  </a:lnTo>
                  <a:lnTo>
                    <a:pt x="575" y="0"/>
                  </a:lnTo>
                  <a:lnTo>
                    <a:pt x="592" y="1"/>
                  </a:lnTo>
                  <a:lnTo>
                    <a:pt x="611" y="2"/>
                  </a:lnTo>
                  <a:lnTo>
                    <a:pt x="634" y="5"/>
                  </a:lnTo>
                  <a:lnTo>
                    <a:pt x="656" y="8"/>
                  </a:lnTo>
                  <a:lnTo>
                    <a:pt x="675" y="13"/>
                  </a:lnTo>
                  <a:lnTo>
                    <a:pt x="695" y="18"/>
                  </a:lnTo>
                  <a:lnTo>
                    <a:pt x="710" y="24"/>
                  </a:lnTo>
                  <a:lnTo>
                    <a:pt x="724" y="30"/>
                  </a:lnTo>
                  <a:lnTo>
                    <a:pt x="735" y="35"/>
                  </a:lnTo>
                  <a:lnTo>
                    <a:pt x="742" y="39"/>
                  </a:lnTo>
                  <a:lnTo>
                    <a:pt x="744" y="40"/>
                  </a:lnTo>
                  <a:lnTo>
                    <a:pt x="779" y="59"/>
                  </a:lnTo>
                  <a:lnTo>
                    <a:pt x="815" y="82"/>
                  </a:lnTo>
                  <a:lnTo>
                    <a:pt x="847" y="110"/>
                  </a:lnTo>
                  <a:lnTo>
                    <a:pt x="878" y="140"/>
                  </a:lnTo>
                  <a:lnTo>
                    <a:pt x="905" y="173"/>
                  </a:lnTo>
                  <a:lnTo>
                    <a:pt x="928" y="209"/>
                  </a:lnTo>
                  <a:lnTo>
                    <a:pt x="947" y="248"/>
                  </a:lnTo>
                  <a:lnTo>
                    <a:pt x="961" y="289"/>
                  </a:lnTo>
                  <a:lnTo>
                    <a:pt x="968" y="331"/>
                  </a:lnTo>
                  <a:lnTo>
                    <a:pt x="970" y="337"/>
                  </a:lnTo>
                  <a:lnTo>
                    <a:pt x="972" y="345"/>
                  </a:lnTo>
                  <a:lnTo>
                    <a:pt x="973" y="351"/>
                  </a:lnTo>
                  <a:lnTo>
                    <a:pt x="984" y="427"/>
                  </a:lnTo>
                  <a:lnTo>
                    <a:pt x="995" y="496"/>
                  </a:lnTo>
                  <a:lnTo>
                    <a:pt x="1006" y="557"/>
                  </a:lnTo>
                  <a:lnTo>
                    <a:pt x="1018" y="613"/>
                  </a:lnTo>
                  <a:lnTo>
                    <a:pt x="1033" y="661"/>
                  </a:lnTo>
                  <a:lnTo>
                    <a:pt x="1048" y="704"/>
                  </a:lnTo>
                  <a:lnTo>
                    <a:pt x="1067" y="739"/>
                  </a:lnTo>
                  <a:lnTo>
                    <a:pt x="1088" y="769"/>
                  </a:lnTo>
                  <a:lnTo>
                    <a:pt x="1112" y="792"/>
                  </a:lnTo>
                  <a:lnTo>
                    <a:pt x="1141" y="814"/>
                  </a:lnTo>
                  <a:lnTo>
                    <a:pt x="1176" y="833"/>
                  </a:lnTo>
                  <a:lnTo>
                    <a:pt x="1217" y="851"/>
                  </a:lnTo>
                  <a:lnTo>
                    <a:pt x="1265" y="867"/>
                  </a:lnTo>
                  <a:lnTo>
                    <a:pt x="1320" y="883"/>
                  </a:lnTo>
                  <a:lnTo>
                    <a:pt x="1383" y="896"/>
                  </a:lnTo>
                  <a:lnTo>
                    <a:pt x="1402" y="870"/>
                  </a:lnTo>
                  <a:lnTo>
                    <a:pt x="1428" y="849"/>
                  </a:lnTo>
                  <a:lnTo>
                    <a:pt x="1456" y="832"/>
                  </a:lnTo>
                  <a:lnTo>
                    <a:pt x="1488" y="821"/>
                  </a:lnTo>
                  <a:lnTo>
                    <a:pt x="1522" y="817"/>
                  </a:lnTo>
                  <a:lnTo>
                    <a:pt x="1596" y="817"/>
                  </a:lnTo>
                  <a:lnTo>
                    <a:pt x="1663" y="815"/>
                  </a:lnTo>
                  <a:lnTo>
                    <a:pt x="1724" y="810"/>
                  </a:lnTo>
                  <a:lnTo>
                    <a:pt x="1778" y="805"/>
                  </a:lnTo>
                  <a:lnTo>
                    <a:pt x="1827" y="798"/>
                  </a:lnTo>
                  <a:lnTo>
                    <a:pt x="1869" y="788"/>
                  </a:lnTo>
                  <a:lnTo>
                    <a:pt x="1905" y="777"/>
                  </a:lnTo>
                  <a:lnTo>
                    <a:pt x="1937" y="765"/>
                  </a:lnTo>
                  <a:lnTo>
                    <a:pt x="1964" y="751"/>
                  </a:lnTo>
                  <a:lnTo>
                    <a:pt x="1985" y="734"/>
                  </a:lnTo>
                  <a:lnTo>
                    <a:pt x="2005" y="713"/>
                  </a:lnTo>
                  <a:lnTo>
                    <a:pt x="2022" y="687"/>
                  </a:lnTo>
                  <a:lnTo>
                    <a:pt x="2038" y="654"/>
                  </a:lnTo>
                  <a:lnTo>
                    <a:pt x="2051" y="618"/>
                  </a:lnTo>
                  <a:lnTo>
                    <a:pt x="2063" y="574"/>
                  </a:lnTo>
                  <a:lnTo>
                    <a:pt x="2074" y="527"/>
                  </a:lnTo>
                  <a:lnTo>
                    <a:pt x="2085" y="474"/>
                  </a:lnTo>
                  <a:lnTo>
                    <a:pt x="2095" y="415"/>
                  </a:lnTo>
                  <a:lnTo>
                    <a:pt x="2104" y="351"/>
                  </a:lnTo>
                  <a:lnTo>
                    <a:pt x="2105" y="345"/>
                  </a:lnTo>
                  <a:lnTo>
                    <a:pt x="2107" y="337"/>
                  </a:lnTo>
                  <a:lnTo>
                    <a:pt x="2109" y="331"/>
                  </a:lnTo>
                  <a:lnTo>
                    <a:pt x="2116" y="289"/>
                  </a:lnTo>
                  <a:lnTo>
                    <a:pt x="2130" y="248"/>
                  </a:lnTo>
                  <a:lnTo>
                    <a:pt x="2149" y="209"/>
                  </a:lnTo>
                  <a:lnTo>
                    <a:pt x="2172" y="173"/>
                  </a:lnTo>
                  <a:lnTo>
                    <a:pt x="2199" y="140"/>
                  </a:lnTo>
                  <a:lnTo>
                    <a:pt x="2230" y="110"/>
                  </a:lnTo>
                  <a:lnTo>
                    <a:pt x="2263" y="82"/>
                  </a:lnTo>
                  <a:lnTo>
                    <a:pt x="2297" y="59"/>
                  </a:lnTo>
                  <a:lnTo>
                    <a:pt x="2333" y="40"/>
                  </a:lnTo>
                  <a:lnTo>
                    <a:pt x="2336" y="39"/>
                  </a:lnTo>
                  <a:lnTo>
                    <a:pt x="2342" y="35"/>
                  </a:lnTo>
                  <a:lnTo>
                    <a:pt x="2353" y="30"/>
                  </a:lnTo>
                  <a:lnTo>
                    <a:pt x="2366" y="24"/>
                  </a:lnTo>
                  <a:lnTo>
                    <a:pt x="2383" y="18"/>
                  </a:lnTo>
                  <a:lnTo>
                    <a:pt x="2401" y="13"/>
                  </a:lnTo>
                  <a:lnTo>
                    <a:pt x="2421" y="8"/>
                  </a:lnTo>
                  <a:lnTo>
                    <a:pt x="2444" y="5"/>
                  </a:lnTo>
                  <a:lnTo>
                    <a:pt x="2465" y="2"/>
                  </a:lnTo>
                  <a:lnTo>
                    <a:pt x="2486" y="1"/>
                  </a:lnTo>
                  <a:lnTo>
                    <a:pt x="2502" y="0"/>
                  </a:lnTo>
                  <a:lnTo>
                    <a:pt x="2513" y="0"/>
                  </a:lnTo>
                  <a:lnTo>
                    <a:pt x="2516" y="0"/>
                  </a:lnTo>
                  <a:lnTo>
                    <a:pt x="2518" y="0"/>
                  </a:lnTo>
                  <a:lnTo>
                    <a:pt x="2558" y="2"/>
                  </a:lnTo>
                  <a:lnTo>
                    <a:pt x="2595" y="10"/>
                  </a:lnTo>
                  <a:lnTo>
                    <a:pt x="2630" y="21"/>
                  </a:lnTo>
                  <a:lnTo>
                    <a:pt x="2664" y="35"/>
                  </a:lnTo>
                  <a:lnTo>
                    <a:pt x="2696" y="54"/>
                  </a:lnTo>
                  <a:lnTo>
                    <a:pt x="2724" y="77"/>
                  </a:lnTo>
                  <a:lnTo>
                    <a:pt x="2750" y="105"/>
                  </a:lnTo>
                  <a:lnTo>
                    <a:pt x="2772" y="135"/>
                  </a:lnTo>
                  <a:lnTo>
                    <a:pt x="2792" y="172"/>
                  </a:lnTo>
                  <a:lnTo>
                    <a:pt x="2807" y="212"/>
                  </a:lnTo>
                  <a:lnTo>
                    <a:pt x="2819" y="255"/>
                  </a:lnTo>
                  <a:lnTo>
                    <a:pt x="2821" y="259"/>
                  </a:lnTo>
                  <a:lnTo>
                    <a:pt x="2823" y="270"/>
                  </a:lnTo>
                  <a:lnTo>
                    <a:pt x="2827" y="285"/>
                  </a:lnTo>
                  <a:lnTo>
                    <a:pt x="2833" y="308"/>
                  </a:lnTo>
                  <a:lnTo>
                    <a:pt x="2840" y="336"/>
                  </a:lnTo>
                  <a:lnTo>
                    <a:pt x="2848" y="368"/>
                  </a:lnTo>
                  <a:lnTo>
                    <a:pt x="2857" y="405"/>
                  </a:lnTo>
                  <a:lnTo>
                    <a:pt x="2868" y="445"/>
                  </a:lnTo>
                  <a:lnTo>
                    <a:pt x="2879" y="490"/>
                  </a:lnTo>
                  <a:lnTo>
                    <a:pt x="2891" y="537"/>
                  </a:lnTo>
                  <a:lnTo>
                    <a:pt x="2903" y="586"/>
                  </a:lnTo>
                  <a:lnTo>
                    <a:pt x="2916" y="637"/>
                  </a:lnTo>
                  <a:lnTo>
                    <a:pt x="2930" y="690"/>
                  </a:lnTo>
                  <a:lnTo>
                    <a:pt x="2944" y="745"/>
                  </a:lnTo>
                  <a:lnTo>
                    <a:pt x="2958" y="800"/>
                  </a:lnTo>
                  <a:lnTo>
                    <a:pt x="2971" y="855"/>
                  </a:lnTo>
                  <a:lnTo>
                    <a:pt x="2985" y="909"/>
                  </a:lnTo>
                  <a:lnTo>
                    <a:pt x="2999" y="964"/>
                  </a:lnTo>
                  <a:lnTo>
                    <a:pt x="3012" y="1016"/>
                  </a:lnTo>
                  <a:lnTo>
                    <a:pt x="3024" y="1068"/>
                  </a:lnTo>
                  <a:lnTo>
                    <a:pt x="3036" y="1116"/>
                  </a:lnTo>
                  <a:lnTo>
                    <a:pt x="3048" y="1162"/>
                  </a:lnTo>
                  <a:lnTo>
                    <a:pt x="3058" y="1204"/>
                  </a:lnTo>
                  <a:lnTo>
                    <a:pt x="3068" y="1244"/>
                  </a:lnTo>
                  <a:lnTo>
                    <a:pt x="3076" y="1279"/>
                  </a:lnTo>
                  <a:lnTo>
                    <a:pt x="3084" y="1309"/>
                  </a:lnTo>
                  <a:lnTo>
                    <a:pt x="3090" y="1336"/>
                  </a:lnTo>
                  <a:lnTo>
                    <a:pt x="3095" y="1355"/>
                  </a:lnTo>
                  <a:lnTo>
                    <a:pt x="3098" y="1370"/>
                  </a:lnTo>
                  <a:lnTo>
                    <a:pt x="3101" y="1390"/>
                  </a:lnTo>
                  <a:lnTo>
                    <a:pt x="3099" y="1411"/>
                  </a:lnTo>
                  <a:lnTo>
                    <a:pt x="3132" y="1423"/>
                  </a:lnTo>
                  <a:lnTo>
                    <a:pt x="3162" y="1441"/>
                  </a:lnTo>
                  <a:lnTo>
                    <a:pt x="3189" y="1463"/>
                  </a:lnTo>
                  <a:lnTo>
                    <a:pt x="3212" y="1488"/>
                  </a:lnTo>
                  <a:lnTo>
                    <a:pt x="3230" y="1516"/>
                  </a:lnTo>
                  <a:lnTo>
                    <a:pt x="3244" y="1549"/>
                  </a:lnTo>
                  <a:lnTo>
                    <a:pt x="3253" y="1583"/>
                  </a:lnTo>
                  <a:lnTo>
                    <a:pt x="3570" y="1583"/>
                  </a:lnTo>
                  <a:lnTo>
                    <a:pt x="3570" y="2516"/>
                  </a:lnTo>
                  <a:lnTo>
                    <a:pt x="2302" y="2516"/>
                  </a:lnTo>
                  <a:lnTo>
                    <a:pt x="2302" y="1583"/>
                  </a:lnTo>
                  <a:lnTo>
                    <a:pt x="2619" y="1583"/>
                  </a:lnTo>
                  <a:lnTo>
                    <a:pt x="2628" y="1549"/>
                  </a:lnTo>
                  <a:lnTo>
                    <a:pt x="2641" y="1517"/>
                  </a:lnTo>
                  <a:lnTo>
                    <a:pt x="2659" y="1488"/>
                  </a:lnTo>
                  <a:lnTo>
                    <a:pt x="2682" y="1463"/>
                  </a:lnTo>
                  <a:lnTo>
                    <a:pt x="2709" y="1441"/>
                  </a:lnTo>
                  <a:lnTo>
                    <a:pt x="2738" y="1424"/>
                  </a:lnTo>
                  <a:lnTo>
                    <a:pt x="2770" y="1412"/>
                  </a:lnTo>
                  <a:lnTo>
                    <a:pt x="2760" y="1361"/>
                  </a:lnTo>
                  <a:lnTo>
                    <a:pt x="2748" y="1309"/>
                  </a:lnTo>
                  <a:lnTo>
                    <a:pt x="2735" y="1256"/>
                  </a:lnTo>
                  <a:lnTo>
                    <a:pt x="2720" y="1201"/>
                  </a:lnTo>
                  <a:lnTo>
                    <a:pt x="2705" y="1144"/>
                  </a:lnTo>
                  <a:lnTo>
                    <a:pt x="2690" y="1088"/>
                  </a:lnTo>
                  <a:lnTo>
                    <a:pt x="2674" y="1034"/>
                  </a:lnTo>
                  <a:lnTo>
                    <a:pt x="2658" y="979"/>
                  </a:lnTo>
                  <a:lnTo>
                    <a:pt x="2642" y="927"/>
                  </a:lnTo>
                  <a:lnTo>
                    <a:pt x="2627" y="879"/>
                  </a:lnTo>
                  <a:lnTo>
                    <a:pt x="2612" y="833"/>
                  </a:lnTo>
                  <a:lnTo>
                    <a:pt x="2599" y="791"/>
                  </a:lnTo>
                  <a:lnTo>
                    <a:pt x="2587" y="753"/>
                  </a:lnTo>
                  <a:lnTo>
                    <a:pt x="2576" y="722"/>
                  </a:lnTo>
                  <a:lnTo>
                    <a:pt x="2566" y="695"/>
                  </a:lnTo>
                  <a:lnTo>
                    <a:pt x="2559" y="676"/>
                  </a:lnTo>
                  <a:lnTo>
                    <a:pt x="2549" y="654"/>
                  </a:lnTo>
                  <a:lnTo>
                    <a:pt x="2538" y="640"/>
                  </a:lnTo>
                  <a:lnTo>
                    <a:pt x="2527" y="629"/>
                  </a:lnTo>
                  <a:lnTo>
                    <a:pt x="2516" y="624"/>
                  </a:lnTo>
                  <a:lnTo>
                    <a:pt x="2508" y="624"/>
                  </a:lnTo>
                  <a:lnTo>
                    <a:pt x="2499" y="627"/>
                  </a:lnTo>
                  <a:lnTo>
                    <a:pt x="2495" y="635"/>
                  </a:lnTo>
                  <a:lnTo>
                    <a:pt x="2491" y="647"/>
                  </a:lnTo>
                  <a:lnTo>
                    <a:pt x="2492" y="661"/>
                  </a:lnTo>
                  <a:lnTo>
                    <a:pt x="2497" y="679"/>
                  </a:lnTo>
                  <a:lnTo>
                    <a:pt x="2507" y="701"/>
                  </a:lnTo>
                  <a:lnTo>
                    <a:pt x="2530" y="757"/>
                  </a:lnTo>
                  <a:lnTo>
                    <a:pt x="2553" y="821"/>
                  </a:lnTo>
                  <a:lnTo>
                    <a:pt x="2576" y="890"/>
                  </a:lnTo>
                  <a:lnTo>
                    <a:pt x="2599" y="964"/>
                  </a:lnTo>
                  <a:lnTo>
                    <a:pt x="2622" y="1042"/>
                  </a:lnTo>
                  <a:lnTo>
                    <a:pt x="2645" y="1124"/>
                  </a:lnTo>
                  <a:lnTo>
                    <a:pt x="2667" y="1209"/>
                  </a:lnTo>
                  <a:lnTo>
                    <a:pt x="2687" y="1296"/>
                  </a:lnTo>
                  <a:lnTo>
                    <a:pt x="2707" y="1384"/>
                  </a:lnTo>
                  <a:lnTo>
                    <a:pt x="2672" y="1406"/>
                  </a:lnTo>
                  <a:lnTo>
                    <a:pt x="2641" y="1433"/>
                  </a:lnTo>
                  <a:lnTo>
                    <a:pt x="2615" y="1463"/>
                  </a:lnTo>
                  <a:lnTo>
                    <a:pt x="2593" y="1497"/>
                  </a:lnTo>
                  <a:lnTo>
                    <a:pt x="2576" y="1534"/>
                  </a:lnTo>
                  <a:lnTo>
                    <a:pt x="2469" y="1534"/>
                  </a:lnTo>
                  <a:lnTo>
                    <a:pt x="2438" y="1515"/>
                  </a:lnTo>
                  <a:lnTo>
                    <a:pt x="2407" y="1493"/>
                  </a:lnTo>
                  <a:lnTo>
                    <a:pt x="2381" y="1468"/>
                  </a:lnTo>
                  <a:lnTo>
                    <a:pt x="2358" y="1439"/>
                  </a:lnTo>
                  <a:lnTo>
                    <a:pt x="2337" y="1406"/>
                  </a:lnTo>
                  <a:lnTo>
                    <a:pt x="2321" y="1370"/>
                  </a:lnTo>
                  <a:lnTo>
                    <a:pt x="2309" y="1331"/>
                  </a:lnTo>
                  <a:lnTo>
                    <a:pt x="2229" y="956"/>
                  </a:lnTo>
                  <a:lnTo>
                    <a:pt x="2195" y="989"/>
                  </a:lnTo>
                  <a:lnTo>
                    <a:pt x="2156" y="1019"/>
                  </a:lnTo>
                  <a:lnTo>
                    <a:pt x="2114" y="1045"/>
                  </a:lnTo>
                  <a:lnTo>
                    <a:pt x="2067" y="1068"/>
                  </a:lnTo>
                  <a:lnTo>
                    <a:pt x="2015" y="1087"/>
                  </a:lnTo>
                  <a:lnTo>
                    <a:pt x="1959" y="1104"/>
                  </a:lnTo>
                  <a:lnTo>
                    <a:pt x="1897" y="1117"/>
                  </a:lnTo>
                  <a:lnTo>
                    <a:pt x="1830" y="1128"/>
                  </a:lnTo>
                  <a:lnTo>
                    <a:pt x="1758" y="1136"/>
                  </a:lnTo>
                  <a:lnTo>
                    <a:pt x="1679" y="1143"/>
                  </a:lnTo>
                  <a:lnTo>
                    <a:pt x="1667" y="1168"/>
                  </a:lnTo>
                  <a:lnTo>
                    <a:pt x="1650" y="1192"/>
                  </a:lnTo>
                  <a:lnTo>
                    <a:pt x="1630" y="1211"/>
                  </a:lnTo>
                  <a:lnTo>
                    <a:pt x="1607" y="1228"/>
                  </a:lnTo>
                  <a:lnTo>
                    <a:pt x="1582" y="1240"/>
                  </a:lnTo>
                  <a:lnTo>
                    <a:pt x="1554" y="1248"/>
                  </a:lnTo>
                  <a:lnTo>
                    <a:pt x="1525" y="1250"/>
                  </a:lnTo>
                  <a:lnTo>
                    <a:pt x="1502" y="1249"/>
                  </a:lnTo>
                  <a:lnTo>
                    <a:pt x="1411" y="1234"/>
                  </a:lnTo>
                  <a:lnTo>
                    <a:pt x="1327" y="1220"/>
                  </a:lnTo>
                  <a:lnTo>
                    <a:pt x="1250" y="1202"/>
                  </a:lnTo>
                  <a:lnTo>
                    <a:pt x="1179" y="1184"/>
                  </a:lnTo>
                  <a:lnTo>
                    <a:pt x="1115" y="1162"/>
                  </a:lnTo>
                  <a:lnTo>
                    <a:pt x="1057" y="1139"/>
                  </a:lnTo>
                  <a:lnTo>
                    <a:pt x="1004" y="1114"/>
                  </a:lnTo>
                  <a:lnTo>
                    <a:pt x="956" y="1085"/>
                  </a:lnTo>
                  <a:lnTo>
                    <a:pt x="914" y="1054"/>
                  </a:lnTo>
                  <a:lnTo>
                    <a:pt x="875" y="1022"/>
                  </a:lnTo>
                  <a:lnTo>
                    <a:pt x="841" y="985"/>
                  </a:lnTo>
                  <a:lnTo>
                    <a:pt x="767" y="1330"/>
                  </a:lnTo>
                  <a:lnTo>
                    <a:pt x="755" y="1370"/>
                  </a:lnTo>
                  <a:lnTo>
                    <a:pt x="739" y="1406"/>
                  </a:lnTo>
                  <a:lnTo>
                    <a:pt x="719" y="1439"/>
                  </a:lnTo>
                  <a:lnTo>
                    <a:pt x="696" y="1468"/>
                  </a:lnTo>
                  <a:lnTo>
                    <a:pt x="668" y="1493"/>
                  </a:lnTo>
                  <a:lnTo>
                    <a:pt x="639" y="1516"/>
                  </a:lnTo>
                  <a:lnTo>
                    <a:pt x="606" y="1534"/>
                  </a:lnTo>
                  <a:lnTo>
                    <a:pt x="572" y="1550"/>
                  </a:lnTo>
                  <a:lnTo>
                    <a:pt x="571" y="2882"/>
                  </a:lnTo>
                  <a:lnTo>
                    <a:pt x="567" y="2922"/>
                  </a:lnTo>
                  <a:lnTo>
                    <a:pt x="558" y="2960"/>
                  </a:lnTo>
                  <a:lnTo>
                    <a:pt x="541" y="2995"/>
                  </a:lnTo>
                  <a:lnTo>
                    <a:pt x="519" y="3026"/>
                  </a:lnTo>
                  <a:lnTo>
                    <a:pt x="491" y="3053"/>
                  </a:lnTo>
                  <a:lnTo>
                    <a:pt x="461" y="3076"/>
                  </a:lnTo>
                  <a:lnTo>
                    <a:pt x="425" y="3092"/>
                  </a:lnTo>
                  <a:lnTo>
                    <a:pt x="387" y="3102"/>
                  </a:lnTo>
                  <a:lnTo>
                    <a:pt x="347" y="3106"/>
                  </a:lnTo>
                  <a:lnTo>
                    <a:pt x="307" y="3102"/>
                  </a:lnTo>
                  <a:lnTo>
                    <a:pt x="269" y="3092"/>
                  </a:lnTo>
                  <a:lnTo>
                    <a:pt x="234" y="3076"/>
                  </a:lnTo>
                  <a:lnTo>
                    <a:pt x="202" y="3053"/>
                  </a:lnTo>
                  <a:lnTo>
                    <a:pt x="176" y="3026"/>
                  </a:lnTo>
                  <a:lnTo>
                    <a:pt x="153" y="2995"/>
                  </a:lnTo>
                  <a:lnTo>
                    <a:pt x="137" y="2960"/>
                  </a:lnTo>
                  <a:lnTo>
                    <a:pt x="126" y="2922"/>
                  </a:lnTo>
                  <a:lnTo>
                    <a:pt x="122" y="2882"/>
                  </a:lnTo>
                  <a:lnTo>
                    <a:pt x="124" y="1474"/>
                  </a:lnTo>
                  <a:lnTo>
                    <a:pt x="92" y="1444"/>
                  </a:lnTo>
                  <a:lnTo>
                    <a:pt x="64" y="1411"/>
                  </a:lnTo>
                  <a:lnTo>
                    <a:pt x="41" y="1376"/>
                  </a:lnTo>
                  <a:lnTo>
                    <a:pt x="22" y="1338"/>
                  </a:lnTo>
                  <a:lnTo>
                    <a:pt x="8" y="1299"/>
                  </a:lnTo>
                  <a:lnTo>
                    <a:pt x="1" y="1256"/>
                  </a:lnTo>
                  <a:lnTo>
                    <a:pt x="0" y="1213"/>
                  </a:lnTo>
                  <a:lnTo>
                    <a:pt x="6" y="1168"/>
                  </a:lnTo>
                  <a:lnTo>
                    <a:pt x="202" y="255"/>
                  </a:lnTo>
                  <a:lnTo>
                    <a:pt x="215" y="215"/>
                  </a:lnTo>
                  <a:lnTo>
                    <a:pt x="232" y="178"/>
                  </a:lnTo>
                  <a:lnTo>
                    <a:pt x="253" y="144"/>
                  </a:lnTo>
                  <a:lnTo>
                    <a:pt x="279" y="115"/>
                  </a:lnTo>
                  <a:lnTo>
                    <a:pt x="308" y="88"/>
                  </a:lnTo>
                  <a:lnTo>
                    <a:pt x="339" y="65"/>
                  </a:lnTo>
                  <a:lnTo>
                    <a:pt x="373" y="46"/>
                  </a:lnTo>
                  <a:lnTo>
                    <a:pt x="410" y="30"/>
                  </a:lnTo>
                  <a:lnTo>
                    <a:pt x="446" y="18"/>
                  </a:lnTo>
                  <a:lnTo>
                    <a:pt x="484" y="8"/>
                  </a:lnTo>
                  <a:lnTo>
                    <a:pt x="521" y="2"/>
                  </a:lnTo>
                  <a:lnTo>
                    <a:pt x="559" y="0"/>
                  </a:lnTo>
                  <a:close/>
                </a:path>
              </a:pathLst>
            </a:custGeom>
            <a:grpFill/>
            <a:ln w="0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pPr defTabSz="914126"/>
              <a:endParaRPr lang="en-US" sz="1799">
                <a:solidFill>
                  <a:prstClr val="black"/>
                </a:solidFill>
              </a:endParaRPr>
            </a:p>
          </p:txBody>
        </p:sp>
      </p:grpSp>
      <p:sp>
        <p:nvSpPr>
          <p:cNvPr id="78" name="Freeform 6">
            <a:extLst>
              <a:ext uri="{FF2B5EF4-FFF2-40B4-BE49-F238E27FC236}">
                <a16:creationId xmlns:a16="http://schemas.microsoft.com/office/drawing/2014/main" id="{BB0282D4-78A8-4B37-B12A-67357829EECE}"/>
              </a:ext>
            </a:extLst>
          </p:cNvPr>
          <p:cNvSpPr>
            <a:spLocks noEditPoints="1"/>
          </p:cNvSpPr>
          <p:nvPr/>
        </p:nvSpPr>
        <p:spPr bwMode="auto">
          <a:xfrm>
            <a:off x="4018235" y="3087458"/>
            <a:ext cx="326867" cy="370183"/>
          </a:xfrm>
          <a:custGeom>
            <a:avLst/>
            <a:gdLst>
              <a:gd name="T0" fmla="*/ 1078 w 3366"/>
              <a:gd name="T1" fmla="*/ 2244 h 3464"/>
              <a:gd name="T2" fmla="*/ 1804 w 3366"/>
              <a:gd name="T3" fmla="*/ 2131 h 3464"/>
              <a:gd name="T4" fmla="*/ 1741 w 3366"/>
              <a:gd name="T5" fmla="*/ 452 h 3464"/>
              <a:gd name="T6" fmla="*/ 1878 w 3366"/>
              <a:gd name="T7" fmla="*/ 927 h 3464"/>
              <a:gd name="T8" fmla="*/ 1741 w 3366"/>
              <a:gd name="T9" fmla="*/ 452 h 3464"/>
              <a:gd name="T10" fmla="*/ 281 w 3366"/>
              <a:gd name="T11" fmla="*/ 3183 h 3464"/>
              <a:gd name="T12" fmla="*/ 2387 w 3366"/>
              <a:gd name="T13" fmla="*/ 1716 h 3464"/>
              <a:gd name="T14" fmla="*/ 2088 w 3366"/>
              <a:gd name="T15" fmla="*/ 2021 h 3464"/>
              <a:gd name="T16" fmla="*/ 1886 w 3366"/>
              <a:gd name="T17" fmla="*/ 2215 h 3464"/>
              <a:gd name="T18" fmla="*/ 2088 w 3366"/>
              <a:gd name="T19" fmla="*/ 2463 h 3464"/>
              <a:gd name="T20" fmla="*/ 580 w 3366"/>
              <a:gd name="T21" fmla="*/ 2604 h 3464"/>
              <a:gd name="T22" fmla="*/ 870 w 3366"/>
              <a:gd name="T23" fmla="*/ 2463 h 3464"/>
              <a:gd name="T24" fmla="*/ 580 w 3366"/>
              <a:gd name="T25" fmla="*/ 2021 h 3464"/>
              <a:gd name="T26" fmla="*/ 1110 w 3366"/>
              <a:gd name="T27" fmla="*/ 1880 h 3464"/>
              <a:gd name="T28" fmla="*/ 1366 w 3366"/>
              <a:gd name="T29" fmla="*/ 1438 h 3464"/>
              <a:gd name="T30" fmla="*/ 580 w 3366"/>
              <a:gd name="T31" fmla="*/ 1296 h 3464"/>
              <a:gd name="T32" fmla="*/ 1666 w 3366"/>
              <a:gd name="T33" fmla="*/ 1138 h 3464"/>
              <a:gd name="T34" fmla="*/ 1532 w 3366"/>
              <a:gd name="T35" fmla="*/ 281 h 3464"/>
              <a:gd name="T36" fmla="*/ 0 w 3366"/>
              <a:gd name="T37" fmla="*/ 0 h 3464"/>
              <a:gd name="T38" fmla="*/ 2241 w 3366"/>
              <a:gd name="T39" fmla="*/ 565 h 3464"/>
              <a:gd name="T40" fmla="*/ 2661 w 3366"/>
              <a:gd name="T41" fmla="*/ 150 h 3464"/>
              <a:gd name="T42" fmla="*/ 2712 w 3366"/>
              <a:gd name="T43" fmla="*/ 117 h 3464"/>
              <a:gd name="T44" fmla="*/ 2765 w 3366"/>
              <a:gd name="T45" fmla="*/ 97 h 3464"/>
              <a:gd name="T46" fmla="*/ 2816 w 3366"/>
              <a:gd name="T47" fmla="*/ 90 h 3464"/>
              <a:gd name="T48" fmla="*/ 2863 w 3366"/>
              <a:gd name="T49" fmla="*/ 100 h 3464"/>
              <a:gd name="T50" fmla="*/ 2900 w 3366"/>
              <a:gd name="T51" fmla="*/ 125 h 3464"/>
              <a:gd name="T52" fmla="*/ 3347 w 3366"/>
              <a:gd name="T53" fmla="*/ 578 h 3464"/>
              <a:gd name="T54" fmla="*/ 3364 w 3366"/>
              <a:gd name="T55" fmla="*/ 626 h 3464"/>
              <a:gd name="T56" fmla="*/ 3363 w 3366"/>
              <a:gd name="T57" fmla="*/ 680 h 3464"/>
              <a:gd name="T58" fmla="*/ 3344 w 3366"/>
              <a:gd name="T59" fmla="*/ 739 h 3464"/>
              <a:gd name="T60" fmla="*/ 3310 w 3366"/>
              <a:gd name="T61" fmla="*/ 796 h 3464"/>
              <a:gd name="T62" fmla="*/ 2668 w 3366"/>
              <a:gd name="T63" fmla="*/ 1437 h 3464"/>
              <a:gd name="T64" fmla="*/ 0 w 3366"/>
              <a:gd name="T65" fmla="*/ 3464 h 3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366" h="3464">
                <a:moveTo>
                  <a:pt x="1323" y="1647"/>
                </a:moveTo>
                <a:lnTo>
                  <a:pt x="1078" y="2244"/>
                </a:lnTo>
                <a:lnTo>
                  <a:pt x="1207" y="2372"/>
                </a:lnTo>
                <a:lnTo>
                  <a:pt x="1804" y="2131"/>
                </a:lnTo>
                <a:lnTo>
                  <a:pt x="1323" y="1647"/>
                </a:lnTo>
                <a:close/>
                <a:moveTo>
                  <a:pt x="1741" y="452"/>
                </a:moveTo>
                <a:lnTo>
                  <a:pt x="1741" y="927"/>
                </a:lnTo>
                <a:lnTo>
                  <a:pt x="1878" y="927"/>
                </a:lnTo>
                <a:lnTo>
                  <a:pt x="2041" y="763"/>
                </a:lnTo>
                <a:lnTo>
                  <a:pt x="1741" y="452"/>
                </a:lnTo>
                <a:close/>
                <a:moveTo>
                  <a:pt x="281" y="281"/>
                </a:moveTo>
                <a:lnTo>
                  <a:pt x="281" y="3183"/>
                </a:lnTo>
                <a:lnTo>
                  <a:pt x="2387" y="3183"/>
                </a:lnTo>
                <a:lnTo>
                  <a:pt x="2387" y="1716"/>
                </a:lnTo>
                <a:lnTo>
                  <a:pt x="2088" y="2014"/>
                </a:lnTo>
                <a:lnTo>
                  <a:pt x="2088" y="2021"/>
                </a:lnTo>
                <a:lnTo>
                  <a:pt x="2082" y="2021"/>
                </a:lnTo>
                <a:lnTo>
                  <a:pt x="1886" y="2215"/>
                </a:lnTo>
                <a:lnTo>
                  <a:pt x="1275" y="2463"/>
                </a:lnTo>
                <a:lnTo>
                  <a:pt x="2088" y="2463"/>
                </a:lnTo>
                <a:lnTo>
                  <a:pt x="2088" y="2604"/>
                </a:lnTo>
                <a:lnTo>
                  <a:pt x="580" y="2604"/>
                </a:lnTo>
                <a:lnTo>
                  <a:pt x="580" y="2463"/>
                </a:lnTo>
                <a:lnTo>
                  <a:pt x="870" y="2463"/>
                </a:lnTo>
                <a:lnTo>
                  <a:pt x="1052" y="2021"/>
                </a:lnTo>
                <a:lnTo>
                  <a:pt x="580" y="2021"/>
                </a:lnTo>
                <a:lnTo>
                  <a:pt x="580" y="1880"/>
                </a:lnTo>
                <a:lnTo>
                  <a:pt x="1110" y="1880"/>
                </a:lnTo>
                <a:lnTo>
                  <a:pt x="1238" y="1564"/>
                </a:lnTo>
                <a:lnTo>
                  <a:pt x="1366" y="1438"/>
                </a:lnTo>
                <a:lnTo>
                  <a:pt x="580" y="1438"/>
                </a:lnTo>
                <a:lnTo>
                  <a:pt x="580" y="1296"/>
                </a:lnTo>
                <a:lnTo>
                  <a:pt x="1506" y="1296"/>
                </a:lnTo>
                <a:lnTo>
                  <a:pt x="1666" y="1138"/>
                </a:lnTo>
                <a:lnTo>
                  <a:pt x="1532" y="1138"/>
                </a:lnTo>
                <a:lnTo>
                  <a:pt x="1532" y="281"/>
                </a:lnTo>
                <a:lnTo>
                  <a:pt x="281" y="281"/>
                </a:lnTo>
                <a:close/>
                <a:moveTo>
                  <a:pt x="0" y="0"/>
                </a:moveTo>
                <a:lnTo>
                  <a:pt x="1696" y="0"/>
                </a:lnTo>
                <a:lnTo>
                  <a:pt x="2241" y="565"/>
                </a:lnTo>
                <a:lnTo>
                  <a:pt x="2637" y="171"/>
                </a:lnTo>
                <a:lnTo>
                  <a:pt x="2661" y="150"/>
                </a:lnTo>
                <a:lnTo>
                  <a:pt x="2686" y="131"/>
                </a:lnTo>
                <a:lnTo>
                  <a:pt x="2712" y="117"/>
                </a:lnTo>
                <a:lnTo>
                  <a:pt x="2739" y="104"/>
                </a:lnTo>
                <a:lnTo>
                  <a:pt x="2765" y="97"/>
                </a:lnTo>
                <a:lnTo>
                  <a:pt x="2791" y="91"/>
                </a:lnTo>
                <a:lnTo>
                  <a:pt x="2816" y="90"/>
                </a:lnTo>
                <a:lnTo>
                  <a:pt x="2840" y="93"/>
                </a:lnTo>
                <a:lnTo>
                  <a:pt x="2863" y="100"/>
                </a:lnTo>
                <a:lnTo>
                  <a:pt x="2882" y="110"/>
                </a:lnTo>
                <a:lnTo>
                  <a:pt x="2900" y="125"/>
                </a:lnTo>
                <a:lnTo>
                  <a:pt x="3332" y="558"/>
                </a:lnTo>
                <a:lnTo>
                  <a:pt x="3347" y="578"/>
                </a:lnTo>
                <a:lnTo>
                  <a:pt x="3358" y="600"/>
                </a:lnTo>
                <a:lnTo>
                  <a:pt x="3364" y="626"/>
                </a:lnTo>
                <a:lnTo>
                  <a:pt x="3366" y="652"/>
                </a:lnTo>
                <a:lnTo>
                  <a:pt x="3363" y="680"/>
                </a:lnTo>
                <a:lnTo>
                  <a:pt x="3356" y="710"/>
                </a:lnTo>
                <a:lnTo>
                  <a:pt x="3344" y="739"/>
                </a:lnTo>
                <a:lnTo>
                  <a:pt x="3329" y="767"/>
                </a:lnTo>
                <a:lnTo>
                  <a:pt x="3310" y="796"/>
                </a:lnTo>
                <a:lnTo>
                  <a:pt x="3286" y="822"/>
                </a:lnTo>
                <a:lnTo>
                  <a:pt x="2668" y="1437"/>
                </a:lnTo>
                <a:lnTo>
                  <a:pt x="2668" y="3464"/>
                </a:lnTo>
                <a:lnTo>
                  <a:pt x="0" y="3464"/>
                </a:lnTo>
                <a:lnTo>
                  <a:pt x="0" y="0"/>
                </a:lnTo>
                <a:close/>
              </a:path>
            </a:pathLst>
          </a:custGeom>
          <a:solidFill>
            <a:srgbClr val="EAE840"/>
          </a:solidFill>
          <a:ln w="0">
            <a:solidFill>
              <a:schemeClr val="accent4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42">
            <a:extLst>
              <a:ext uri="{FF2B5EF4-FFF2-40B4-BE49-F238E27FC236}">
                <a16:creationId xmlns:a16="http://schemas.microsoft.com/office/drawing/2014/main" id="{EE7D8422-AE08-4ECC-AAF0-87B0FBC454D6}"/>
              </a:ext>
            </a:extLst>
          </p:cNvPr>
          <p:cNvSpPr>
            <a:spLocks noEditPoints="1"/>
          </p:cNvSpPr>
          <p:nvPr/>
        </p:nvSpPr>
        <p:spPr bwMode="auto">
          <a:xfrm>
            <a:off x="3987761" y="2327713"/>
            <a:ext cx="315878" cy="307785"/>
          </a:xfrm>
          <a:custGeom>
            <a:avLst/>
            <a:gdLst>
              <a:gd name="T0" fmla="*/ 846 w 2290"/>
              <a:gd name="T1" fmla="*/ 270 h 2289"/>
              <a:gd name="T2" fmla="*/ 671 w 2290"/>
              <a:gd name="T3" fmla="*/ 323 h 2289"/>
              <a:gd name="T4" fmla="*/ 513 w 2290"/>
              <a:gd name="T5" fmla="*/ 423 h 2289"/>
              <a:gd name="T6" fmla="*/ 385 w 2290"/>
              <a:gd name="T7" fmla="*/ 564 h 2289"/>
              <a:gd name="T8" fmla="*/ 301 w 2290"/>
              <a:gd name="T9" fmla="*/ 728 h 2289"/>
              <a:gd name="T10" fmla="*/ 263 w 2290"/>
              <a:gd name="T11" fmla="*/ 905 h 2289"/>
              <a:gd name="T12" fmla="*/ 270 w 2290"/>
              <a:gd name="T13" fmla="*/ 1085 h 2289"/>
              <a:gd name="T14" fmla="*/ 324 w 2290"/>
              <a:gd name="T15" fmla="*/ 1259 h 2289"/>
              <a:gd name="T16" fmla="*/ 423 w 2290"/>
              <a:gd name="T17" fmla="*/ 1417 h 2289"/>
              <a:gd name="T18" fmla="*/ 564 w 2290"/>
              <a:gd name="T19" fmla="*/ 1546 h 2289"/>
              <a:gd name="T20" fmla="*/ 728 w 2290"/>
              <a:gd name="T21" fmla="*/ 1630 h 2289"/>
              <a:gd name="T22" fmla="*/ 904 w 2290"/>
              <a:gd name="T23" fmla="*/ 1668 h 2289"/>
              <a:gd name="T24" fmla="*/ 1085 w 2290"/>
              <a:gd name="T25" fmla="*/ 1660 h 2289"/>
              <a:gd name="T26" fmla="*/ 1259 w 2290"/>
              <a:gd name="T27" fmla="*/ 1607 h 2289"/>
              <a:gd name="T28" fmla="*/ 1417 w 2290"/>
              <a:gd name="T29" fmla="*/ 1508 h 2289"/>
              <a:gd name="T30" fmla="*/ 1545 w 2290"/>
              <a:gd name="T31" fmla="*/ 1367 h 2289"/>
              <a:gd name="T32" fmla="*/ 1629 w 2290"/>
              <a:gd name="T33" fmla="*/ 1203 h 2289"/>
              <a:gd name="T34" fmla="*/ 1668 w 2290"/>
              <a:gd name="T35" fmla="*/ 1025 h 2289"/>
              <a:gd name="T36" fmla="*/ 1660 w 2290"/>
              <a:gd name="T37" fmla="*/ 845 h 2289"/>
              <a:gd name="T38" fmla="*/ 1607 w 2290"/>
              <a:gd name="T39" fmla="*/ 671 h 2289"/>
              <a:gd name="T40" fmla="*/ 1507 w 2290"/>
              <a:gd name="T41" fmla="*/ 513 h 2289"/>
              <a:gd name="T42" fmla="*/ 1366 w 2290"/>
              <a:gd name="T43" fmla="*/ 385 h 2289"/>
              <a:gd name="T44" fmla="*/ 1202 w 2290"/>
              <a:gd name="T45" fmla="*/ 301 h 2289"/>
              <a:gd name="T46" fmla="*/ 1025 w 2290"/>
              <a:gd name="T47" fmla="*/ 262 h 2289"/>
              <a:gd name="T48" fmla="*/ 1000 w 2290"/>
              <a:gd name="T49" fmla="*/ 0 h 2289"/>
              <a:gd name="T50" fmla="*/ 1211 w 2290"/>
              <a:gd name="T51" fmla="*/ 30 h 2289"/>
              <a:gd name="T52" fmla="*/ 1411 w 2290"/>
              <a:gd name="T53" fmla="*/ 107 h 2289"/>
              <a:gd name="T54" fmla="*/ 1593 w 2290"/>
              <a:gd name="T55" fmla="*/ 230 h 2289"/>
              <a:gd name="T56" fmla="*/ 1741 w 2290"/>
              <a:gd name="T57" fmla="*/ 390 h 2289"/>
              <a:gd name="T58" fmla="*/ 1846 w 2290"/>
              <a:gd name="T59" fmla="*/ 569 h 2289"/>
              <a:gd name="T60" fmla="*/ 1909 w 2290"/>
              <a:gd name="T61" fmla="*/ 762 h 2289"/>
              <a:gd name="T62" fmla="*/ 1930 w 2290"/>
              <a:gd name="T63" fmla="*/ 963 h 2289"/>
              <a:gd name="T64" fmla="*/ 1910 w 2290"/>
              <a:gd name="T65" fmla="*/ 1163 h 2289"/>
              <a:gd name="T66" fmla="*/ 1848 w 2290"/>
              <a:gd name="T67" fmla="*/ 1356 h 2289"/>
              <a:gd name="T68" fmla="*/ 2226 w 2290"/>
              <a:gd name="T69" fmla="*/ 1920 h 2289"/>
              <a:gd name="T70" fmla="*/ 2280 w 2290"/>
              <a:gd name="T71" fmla="*/ 2007 h 2289"/>
              <a:gd name="T72" fmla="*/ 2288 w 2290"/>
              <a:gd name="T73" fmla="*/ 2106 h 2289"/>
              <a:gd name="T74" fmla="*/ 2250 w 2290"/>
              <a:gd name="T75" fmla="*/ 2199 h 2289"/>
              <a:gd name="T76" fmla="*/ 2170 w 2290"/>
              <a:gd name="T77" fmla="*/ 2266 h 2289"/>
              <a:gd name="T78" fmla="*/ 2073 w 2290"/>
              <a:gd name="T79" fmla="*/ 2289 h 2289"/>
              <a:gd name="T80" fmla="*/ 1977 w 2290"/>
              <a:gd name="T81" fmla="*/ 2266 h 2289"/>
              <a:gd name="T82" fmla="*/ 1479 w 2290"/>
              <a:gd name="T83" fmla="*/ 1783 h 2289"/>
              <a:gd name="T84" fmla="*/ 1282 w 2290"/>
              <a:gd name="T85" fmla="*/ 1878 h 2289"/>
              <a:gd name="T86" fmla="*/ 1074 w 2290"/>
              <a:gd name="T87" fmla="*/ 1925 h 2289"/>
              <a:gd name="T88" fmla="*/ 861 w 2290"/>
              <a:gd name="T89" fmla="*/ 1925 h 2289"/>
              <a:gd name="T90" fmla="*/ 653 w 2290"/>
              <a:gd name="T91" fmla="*/ 1879 h 2289"/>
              <a:gd name="T92" fmla="*/ 457 w 2290"/>
              <a:gd name="T93" fmla="*/ 1786 h 2289"/>
              <a:gd name="T94" fmla="*/ 283 w 2290"/>
              <a:gd name="T95" fmla="*/ 1648 h 2289"/>
              <a:gd name="T96" fmla="*/ 144 w 2290"/>
              <a:gd name="T97" fmla="*/ 1473 h 2289"/>
              <a:gd name="T98" fmla="*/ 51 w 2290"/>
              <a:gd name="T99" fmla="*/ 1278 h 2289"/>
              <a:gd name="T100" fmla="*/ 5 w 2290"/>
              <a:gd name="T101" fmla="*/ 1071 h 2289"/>
              <a:gd name="T102" fmla="*/ 5 w 2290"/>
              <a:gd name="T103" fmla="*/ 860 h 2289"/>
              <a:gd name="T104" fmla="*/ 51 w 2290"/>
              <a:gd name="T105" fmla="*/ 651 h 2289"/>
              <a:gd name="T106" fmla="*/ 144 w 2290"/>
              <a:gd name="T107" fmla="*/ 457 h 2289"/>
              <a:gd name="T108" fmla="*/ 282 w 2290"/>
              <a:gd name="T109" fmla="*/ 282 h 2289"/>
              <a:gd name="T110" fmla="*/ 456 w 2290"/>
              <a:gd name="T111" fmla="*/ 143 h 2289"/>
              <a:gd name="T112" fmla="*/ 652 w 2290"/>
              <a:gd name="T113" fmla="*/ 51 h 2289"/>
              <a:gd name="T114" fmla="*/ 859 w 2290"/>
              <a:gd name="T115" fmla="*/ 5 h 2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290" h="2289">
                <a:moveTo>
                  <a:pt x="966" y="260"/>
                </a:moveTo>
                <a:lnTo>
                  <a:pt x="904" y="262"/>
                </a:lnTo>
                <a:lnTo>
                  <a:pt x="846" y="270"/>
                </a:lnTo>
                <a:lnTo>
                  <a:pt x="786" y="283"/>
                </a:lnTo>
                <a:lnTo>
                  <a:pt x="728" y="301"/>
                </a:lnTo>
                <a:lnTo>
                  <a:pt x="671" y="323"/>
                </a:lnTo>
                <a:lnTo>
                  <a:pt x="616" y="351"/>
                </a:lnTo>
                <a:lnTo>
                  <a:pt x="564" y="385"/>
                </a:lnTo>
                <a:lnTo>
                  <a:pt x="513" y="423"/>
                </a:lnTo>
                <a:lnTo>
                  <a:pt x="466" y="466"/>
                </a:lnTo>
                <a:lnTo>
                  <a:pt x="423" y="513"/>
                </a:lnTo>
                <a:lnTo>
                  <a:pt x="385" y="564"/>
                </a:lnTo>
                <a:lnTo>
                  <a:pt x="351" y="616"/>
                </a:lnTo>
                <a:lnTo>
                  <a:pt x="324" y="671"/>
                </a:lnTo>
                <a:lnTo>
                  <a:pt x="301" y="728"/>
                </a:lnTo>
                <a:lnTo>
                  <a:pt x="283" y="786"/>
                </a:lnTo>
                <a:lnTo>
                  <a:pt x="270" y="845"/>
                </a:lnTo>
                <a:lnTo>
                  <a:pt x="263" y="905"/>
                </a:lnTo>
                <a:lnTo>
                  <a:pt x="260" y="965"/>
                </a:lnTo>
                <a:lnTo>
                  <a:pt x="263" y="1025"/>
                </a:lnTo>
                <a:lnTo>
                  <a:pt x="270" y="1085"/>
                </a:lnTo>
                <a:lnTo>
                  <a:pt x="283" y="1145"/>
                </a:lnTo>
                <a:lnTo>
                  <a:pt x="301" y="1203"/>
                </a:lnTo>
                <a:lnTo>
                  <a:pt x="324" y="1259"/>
                </a:lnTo>
                <a:lnTo>
                  <a:pt x="351" y="1314"/>
                </a:lnTo>
                <a:lnTo>
                  <a:pt x="385" y="1367"/>
                </a:lnTo>
                <a:lnTo>
                  <a:pt x="423" y="1417"/>
                </a:lnTo>
                <a:lnTo>
                  <a:pt x="466" y="1464"/>
                </a:lnTo>
                <a:lnTo>
                  <a:pt x="513" y="1508"/>
                </a:lnTo>
                <a:lnTo>
                  <a:pt x="564" y="1546"/>
                </a:lnTo>
                <a:lnTo>
                  <a:pt x="616" y="1579"/>
                </a:lnTo>
                <a:lnTo>
                  <a:pt x="671" y="1607"/>
                </a:lnTo>
                <a:lnTo>
                  <a:pt x="728" y="1630"/>
                </a:lnTo>
                <a:lnTo>
                  <a:pt x="786" y="1648"/>
                </a:lnTo>
                <a:lnTo>
                  <a:pt x="846" y="1660"/>
                </a:lnTo>
                <a:lnTo>
                  <a:pt x="904" y="1668"/>
                </a:lnTo>
                <a:lnTo>
                  <a:pt x="966" y="1671"/>
                </a:lnTo>
                <a:lnTo>
                  <a:pt x="1025" y="1668"/>
                </a:lnTo>
                <a:lnTo>
                  <a:pt x="1085" y="1660"/>
                </a:lnTo>
                <a:lnTo>
                  <a:pt x="1144" y="1648"/>
                </a:lnTo>
                <a:lnTo>
                  <a:pt x="1202" y="1630"/>
                </a:lnTo>
                <a:lnTo>
                  <a:pt x="1259" y="1607"/>
                </a:lnTo>
                <a:lnTo>
                  <a:pt x="1314" y="1579"/>
                </a:lnTo>
                <a:lnTo>
                  <a:pt x="1366" y="1546"/>
                </a:lnTo>
                <a:lnTo>
                  <a:pt x="1417" y="1508"/>
                </a:lnTo>
                <a:lnTo>
                  <a:pt x="1464" y="1464"/>
                </a:lnTo>
                <a:lnTo>
                  <a:pt x="1507" y="1417"/>
                </a:lnTo>
                <a:lnTo>
                  <a:pt x="1545" y="1367"/>
                </a:lnTo>
                <a:lnTo>
                  <a:pt x="1579" y="1314"/>
                </a:lnTo>
                <a:lnTo>
                  <a:pt x="1607" y="1259"/>
                </a:lnTo>
                <a:lnTo>
                  <a:pt x="1629" y="1203"/>
                </a:lnTo>
                <a:lnTo>
                  <a:pt x="1647" y="1145"/>
                </a:lnTo>
                <a:lnTo>
                  <a:pt x="1660" y="1085"/>
                </a:lnTo>
                <a:lnTo>
                  <a:pt x="1668" y="1025"/>
                </a:lnTo>
                <a:lnTo>
                  <a:pt x="1670" y="965"/>
                </a:lnTo>
                <a:lnTo>
                  <a:pt x="1668" y="905"/>
                </a:lnTo>
                <a:lnTo>
                  <a:pt x="1660" y="845"/>
                </a:lnTo>
                <a:lnTo>
                  <a:pt x="1647" y="786"/>
                </a:lnTo>
                <a:lnTo>
                  <a:pt x="1629" y="728"/>
                </a:lnTo>
                <a:lnTo>
                  <a:pt x="1607" y="671"/>
                </a:lnTo>
                <a:lnTo>
                  <a:pt x="1579" y="616"/>
                </a:lnTo>
                <a:lnTo>
                  <a:pt x="1545" y="564"/>
                </a:lnTo>
                <a:lnTo>
                  <a:pt x="1507" y="513"/>
                </a:lnTo>
                <a:lnTo>
                  <a:pt x="1464" y="466"/>
                </a:lnTo>
                <a:lnTo>
                  <a:pt x="1417" y="423"/>
                </a:lnTo>
                <a:lnTo>
                  <a:pt x="1366" y="385"/>
                </a:lnTo>
                <a:lnTo>
                  <a:pt x="1314" y="351"/>
                </a:lnTo>
                <a:lnTo>
                  <a:pt x="1259" y="323"/>
                </a:lnTo>
                <a:lnTo>
                  <a:pt x="1202" y="301"/>
                </a:lnTo>
                <a:lnTo>
                  <a:pt x="1144" y="283"/>
                </a:lnTo>
                <a:lnTo>
                  <a:pt x="1085" y="270"/>
                </a:lnTo>
                <a:lnTo>
                  <a:pt x="1025" y="262"/>
                </a:lnTo>
                <a:lnTo>
                  <a:pt x="966" y="260"/>
                </a:lnTo>
                <a:close/>
                <a:moveTo>
                  <a:pt x="930" y="0"/>
                </a:moveTo>
                <a:lnTo>
                  <a:pt x="1000" y="0"/>
                </a:lnTo>
                <a:lnTo>
                  <a:pt x="1071" y="5"/>
                </a:lnTo>
                <a:lnTo>
                  <a:pt x="1141" y="16"/>
                </a:lnTo>
                <a:lnTo>
                  <a:pt x="1211" y="30"/>
                </a:lnTo>
                <a:lnTo>
                  <a:pt x="1278" y="51"/>
                </a:lnTo>
                <a:lnTo>
                  <a:pt x="1345" y="77"/>
                </a:lnTo>
                <a:lnTo>
                  <a:pt x="1411" y="107"/>
                </a:lnTo>
                <a:lnTo>
                  <a:pt x="1474" y="144"/>
                </a:lnTo>
                <a:lnTo>
                  <a:pt x="1535" y="185"/>
                </a:lnTo>
                <a:lnTo>
                  <a:pt x="1593" y="230"/>
                </a:lnTo>
                <a:lnTo>
                  <a:pt x="1648" y="282"/>
                </a:lnTo>
                <a:lnTo>
                  <a:pt x="1697" y="335"/>
                </a:lnTo>
                <a:lnTo>
                  <a:pt x="1741" y="390"/>
                </a:lnTo>
                <a:lnTo>
                  <a:pt x="1781" y="447"/>
                </a:lnTo>
                <a:lnTo>
                  <a:pt x="1816" y="507"/>
                </a:lnTo>
                <a:lnTo>
                  <a:pt x="1846" y="569"/>
                </a:lnTo>
                <a:lnTo>
                  <a:pt x="1871" y="632"/>
                </a:lnTo>
                <a:lnTo>
                  <a:pt x="1892" y="696"/>
                </a:lnTo>
                <a:lnTo>
                  <a:pt x="1909" y="762"/>
                </a:lnTo>
                <a:lnTo>
                  <a:pt x="1921" y="828"/>
                </a:lnTo>
                <a:lnTo>
                  <a:pt x="1928" y="895"/>
                </a:lnTo>
                <a:lnTo>
                  <a:pt x="1930" y="963"/>
                </a:lnTo>
                <a:lnTo>
                  <a:pt x="1928" y="1030"/>
                </a:lnTo>
                <a:lnTo>
                  <a:pt x="1922" y="1096"/>
                </a:lnTo>
                <a:lnTo>
                  <a:pt x="1910" y="1163"/>
                </a:lnTo>
                <a:lnTo>
                  <a:pt x="1895" y="1229"/>
                </a:lnTo>
                <a:lnTo>
                  <a:pt x="1873" y="1293"/>
                </a:lnTo>
                <a:lnTo>
                  <a:pt x="1848" y="1356"/>
                </a:lnTo>
                <a:lnTo>
                  <a:pt x="1819" y="1418"/>
                </a:lnTo>
                <a:lnTo>
                  <a:pt x="1784" y="1478"/>
                </a:lnTo>
                <a:lnTo>
                  <a:pt x="2226" y="1920"/>
                </a:lnTo>
                <a:lnTo>
                  <a:pt x="2249" y="1946"/>
                </a:lnTo>
                <a:lnTo>
                  <a:pt x="2267" y="1976"/>
                </a:lnTo>
                <a:lnTo>
                  <a:pt x="2280" y="2007"/>
                </a:lnTo>
                <a:lnTo>
                  <a:pt x="2287" y="2040"/>
                </a:lnTo>
                <a:lnTo>
                  <a:pt x="2290" y="2073"/>
                </a:lnTo>
                <a:lnTo>
                  <a:pt x="2288" y="2106"/>
                </a:lnTo>
                <a:lnTo>
                  <a:pt x="2281" y="2138"/>
                </a:lnTo>
                <a:lnTo>
                  <a:pt x="2268" y="2169"/>
                </a:lnTo>
                <a:lnTo>
                  <a:pt x="2250" y="2199"/>
                </a:lnTo>
                <a:lnTo>
                  <a:pt x="2227" y="2226"/>
                </a:lnTo>
                <a:lnTo>
                  <a:pt x="2200" y="2248"/>
                </a:lnTo>
                <a:lnTo>
                  <a:pt x="2170" y="2266"/>
                </a:lnTo>
                <a:lnTo>
                  <a:pt x="2140" y="2279"/>
                </a:lnTo>
                <a:lnTo>
                  <a:pt x="2107" y="2287"/>
                </a:lnTo>
                <a:lnTo>
                  <a:pt x="2073" y="2289"/>
                </a:lnTo>
                <a:lnTo>
                  <a:pt x="2041" y="2286"/>
                </a:lnTo>
                <a:lnTo>
                  <a:pt x="2008" y="2279"/>
                </a:lnTo>
                <a:lnTo>
                  <a:pt x="1977" y="2266"/>
                </a:lnTo>
                <a:lnTo>
                  <a:pt x="1947" y="2248"/>
                </a:lnTo>
                <a:lnTo>
                  <a:pt x="1921" y="2225"/>
                </a:lnTo>
                <a:lnTo>
                  <a:pt x="1479" y="1783"/>
                </a:lnTo>
                <a:lnTo>
                  <a:pt x="1415" y="1820"/>
                </a:lnTo>
                <a:lnTo>
                  <a:pt x="1350" y="1852"/>
                </a:lnTo>
                <a:lnTo>
                  <a:pt x="1282" y="1878"/>
                </a:lnTo>
                <a:lnTo>
                  <a:pt x="1214" y="1899"/>
                </a:lnTo>
                <a:lnTo>
                  <a:pt x="1144" y="1915"/>
                </a:lnTo>
                <a:lnTo>
                  <a:pt x="1074" y="1925"/>
                </a:lnTo>
                <a:lnTo>
                  <a:pt x="1002" y="1931"/>
                </a:lnTo>
                <a:lnTo>
                  <a:pt x="932" y="1931"/>
                </a:lnTo>
                <a:lnTo>
                  <a:pt x="861" y="1925"/>
                </a:lnTo>
                <a:lnTo>
                  <a:pt x="791" y="1915"/>
                </a:lnTo>
                <a:lnTo>
                  <a:pt x="721" y="1900"/>
                </a:lnTo>
                <a:lnTo>
                  <a:pt x="653" y="1879"/>
                </a:lnTo>
                <a:lnTo>
                  <a:pt x="586" y="1854"/>
                </a:lnTo>
                <a:lnTo>
                  <a:pt x="520" y="1822"/>
                </a:lnTo>
                <a:lnTo>
                  <a:pt x="457" y="1786"/>
                </a:lnTo>
                <a:lnTo>
                  <a:pt x="396" y="1745"/>
                </a:lnTo>
                <a:lnTo>
                  <a:pt x="338" y="1699"/>
                </a:lnTo>
                <a:lnTo>
                  <a:pt x="283" y="1648"/>
                </a:lnTo>
                <a:lnTo>
                  <a:pt x="231" y="1593"/>
                </a:lnTo>
                <a:lnTo>
                  <a:pt x="185" y="1534"/>
                </a:lnTo>
                <a:lnTo>
                  <a:pt x="144" y="1473"/>
                </a:lnTo>
                <a:lnTo>
                  <a:pt x="108" y="1410"/>
                </a:lnTo>
                <a:lnTo>
                  <a:pt x="78" y="1346"/>
                </a:lnTo>
                <a:lnTo>
                  <a:pt x="51" y="1278"/>
                </a:lnTo>
                <a:lnTo>
                  <a:pt x="31" y="1210"/>
                </a:lnTo>
                <a:lnTo>
                  <a:pt x="15" y="1140"/>
                </a:lnTo>
                <a:lnTo>
                  <a:pt x="5" y="1071"/>
                </a:lnTo>
                <a:lnTo>
                  <a:pt x="0" y="1001"/>
                </a:lnTo>
                <a:lnTo>
                  <a:pt x="0" y="930"/>
                </a:lnTo>
                <a:lnTo>
                  <a:pt x="5" y="860"/>
                </a:lnTo>
                <a:lnTo>
                  <a:pt x="15" y="789"/>
                </a:lnTo>
                <a:lnTo>
                  <a:pt x="31" y="720"/>
                </a:lnTo>
                <a:lnTo>
                  <a:pt x="51" y="651"/>
                </a:lnTo>
                <a:lnTo>
                  <a:pt x="76" y="585"/>
                </a:lnTo>
                <a:lnTo>
                  <a:pt x="107" y="520"/>
                </a:lnTo>
                <a:lnTo>
                  <a:pt x="144" y="457"/>
                </a:lnTo>
                <a:lnTo>
                  <a:pt x="185" y="396"/>
                </a:lnTo>
                <a:lnTo>
                  <a:pt x="230" y="338"/>
                </a:lnTo>
                <a:lnTo>
                  <a:pt x="282" y="282"/>
                </a:lnTo>
                <a:lnTo>
                  <a:pt x="337" y="230"/>
                </a:lnTo>
                <a:lnTo>
                  <a:pt x="395" y="184"/>
                </a:lnTo>
                <a:lnTo>
                  <a:pt x="456" y="143"/>
                </a:lnTo>
                <a:lnTo>
                  <a:pt x="519" y="107"/>
                </a:lnTo>
                <a:lnTo>
                  <a:pt x="585" y="77"/>
                </a:lnTo>
                <a:lnTo>
                  <a:pt x="652" y="51"/>
                </a:lnTo>
                <a:lnTo>
                  <a:pt x="719" y="30"/>
                </a:lnTo>
                <a:lnTo>
                  <a:pt x="789" y="16"/>
                </a:lnTo>
                <a:lnTo>
                  <a:pt x="859" y="5"/>
                </a:lnTo>
                <a:lnTo>
                  <a:pt x="930" y="0"/>
                </a:lnTo>
                <a:close/>
              </a:path>
            </a:pathLst>
          </a:custGeom>
          <a:solidFill>
            <a:schemeClr val="accent1"/>
          </a:solidFill>
          <a:ln w="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TextBox 30">
            <a:extLst>
              <a:ext uri="{FF2B5EF4-FFF2-40B4-BE49-F238E27FC236}">
                <a16:creationId xmlns:a16="http://schemas.microsoft.com/office/drawing/2014/main" id="{ECDE8630-5875-4A8B-9BFC-C6AE18D5563E}"/>
              </a:ext>
            </a:extLst>
          </p:cNvPr>
          <p:cNvSpPr txBox="1"/>
          <p:nvPr/>
        </p:nvSpPr>
        <p:spPr>
          <a:xfrm>
            <a:off x="5865909" y="1305338"/>
            <a:ext cx="2491388" cy="674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hu-H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rPr>
              <a:t>Első körös dokumentációs audit</a:t>
            </a:r>
          </a:p>
          <a:p>
            <a:pPr>
              <a:lnSpc>
                <a:spcPct val="90000"/>
              </a:lnSpc>
            </a:pPr>
            <a:endParaRPr lang="hu-HU" kern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hu-H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rPr>
              <a:t>Telephelyi audit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65B41A7-AD2F-4588-881C-7C40FD0F39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304358" y="1226289"/>
            <a:ext cx="384825" cy="378000"/>
          </a:xfrm>
          <a:prstGeom prst="rect">
            <a:avLst/>
          </a:prstGeom>
        </p:spPr>
      </p:pic>
      <p:pic>
        <p:nvPicPr>
          <p:cNvPr id="19" name="Kép 18">
            <a:extLst>
              <a:ext uri="{FF2B5EF4-FFF2-40B4-BE49-F238E27FC236}">
                <a16:creationId xmlns:a16="http://schemas.microsoft.com/office/drawing/2014/main" id="{2AABBF9C-3984-429E-9971-7A0DB06427A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8289988" y="1698697"/>
            <a:ext cx="384826" cy="384826"/>
          </a:xfrm>
          <a:prstGeom prst="rect">
            <a:avLst/>
          </a:prstGeom>
        </p:spPr>
      </p:pic>
      <p:sp>
        <p:nvSpPr>
          <p:cNvPr id="86" name="TextBox 30">
            <a:extLst>
              <a:ext uri="{FF2B5EF4-FFF2-40B4-BE49-F238E27FC236}">
                <a16:creationId xmlns:a16="http://schemas.microsoft.com/office/drawing/2014/main" id="{67981A64-D89F-4284-855B-13CD5F4883F7}"/>
              </a:ext>
            </a:extLst>
          </p:cNvPr>
          <p:cNvSpPr txBox="1"/>
          <p:nvPr/>
        </p:nvSpPr>
        <p:spPr>
          <a:xfrm>
            <a:off x="5987496" y="3357973"/>
            <a:ext cx="2969083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hu-H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rPr>
              <a:t>EON és AUDI elvárások harmonizálása</a:t>
            </a:r>
          </a:p>
          <a:p>
            <a:pPr>
              <a:lnSpc>
                <a:spcPct val="90000"/>
              </a:lnSpc>
            </a:pPr>
            <a:endParaRPr lang="hu-HU" kern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hu-H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rPr>
              <a:t>Elvárások kommunikálása</a:t>
            </a:r>
          </a:p>
          <a:p>
            <a:pPr>
              <a:lnSpc>
                <a:spcPct val="90000"/>
              </a:lnSpc>
            </a:pPr>
            <a:endParaRPr lang="hu-HU" kern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hu-H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rPr>
              <a:t>Szerződésbe foglalás</a:t>
            </a:r>
          </a:p>
        </p:txBody>
      </p:sp>
      <p:pic>
        <p:nvPicPr>
          <p:cNvPr id="87" name="Kép 86">
            <a:extLst>
              <a:ext uri="{FF2B5EF4-FFF2-40B4-BE49-F238E27FC236}">
                <a16:creationId xmlns:a16="http://schemas.microsoft.com/office/drawing/2014/main" id="{DFBB1CEB-A95F-45A9-A52F-1802154FFBB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211912" y="3651129"/>
            <a:ext cx="744667" cy="731460"/>
          </a:xfrm>
          <a:prstGeom prst="rect">
            <a:avLst/>
          </a:prstGeom>
        </p:spPr>
      </p:pic>
      <p:sp>
        <p:nvSpPr>
          <p:cNvPr id="88" name="TextBox 30">
            <a:extLst>
              <a:ext uri="{FF2B5EF4-FFF2-40B4-BE49-F238E27FC236}">
                <a16:creationId xmlns:a16="http://schemas.microsoft.com/office/drawing/2014/main" id="{72DD2E7F-6161-4B8C-A374-8952E903F6A1}"/>
              </a:ext>
            </a:extLst>
          </p:cNvPr>
          <p:cNvSpPr txBox="1"/>
          <p:nvPr/>
        </p:nvSpPr>
        <p:spPr>
          <a:xfrm>
            <a:off x="837313" y="3353542"/>
            <a:ext cx="2145203" cy="8679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hu-H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rPr>
              <a:t>Részletes kivitelezési terv</a:t>
            </a:r>
          </a:p>
          <a:p>
            <a:pPr algn="r">
              <a:lnSpc>
                <a:spcPct val="90000"/>
              </a:lnSpc>
            </a:pPr>
            <a:endParaRPr lang="hu-HU" kern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algn="r">
              <a:lnSpc>
                <a:spcPct val="90000"/>
              </a:lnSpc>
            </a:pPr>
            <a:r>
              <a:rPr lang="hu-H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rPr>
              <a:t>EON és AUDI egyeztetések</a:t>
            </a:r>
          </a:p>
          <a:p>
            <a:pPr algn="r">
              <a:lnSpc>
                <a:spcPct val="90000"/>
              </a:lnSpc>
            </a:pPr>
            <a:endParaRPr lang="hu-HU" kern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TextBox 30">
            <a:extLst>
              <a:ext uri="{FF2B5EF4-FFF2-40B4-BE49-F238E27FC236}">
                <a16:creationId xmlns:a16="http://schemas.microsoft.com/office/drawing/2014/main" id="{EDC9AE12-337B-4BFE-B46E-95BF74C958BD}"/>
              </a:ext>
            </a:extLst>
          </p:cNvPr>
          <p:cNvSpPr txBox="1"/>
          <p:nvPr/>
        </p:nvSpPr>
        <p:spPr>
          <a:xfrm>
            <a:off x="575507" y="1307004"/>
            <a:ext cx="2563587" cy="8679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hu-H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rPr>
              <a:t> Ellenőrzések (EON, AUDI, EON </a:t>
            </a:r>
          </a:p>
          <a:p>
            <a:pPr algn="r">
              <a:lnSpc>
                <a:spcPct val="90000"/>
              </a:lnSpc>
            </a:pPr>
            <a:r>
              <a:rPr lang="hu-H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rPr>
              <a:t>szerződött partner)</a:t>
            </a:r>
          </a:p>
          <a:p>
            <a:pPr algn="r">
              <a:lnSpc>
                <a:spcPct val="90000"/>
              </a:lnSpc>
            </a:pPr>
            <a:endParaRPr lang="hu-HU" kern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algn="r">
              <a:lnSpc>
                <a:spcPct val="90000"/>
              </a:lnSpc>
            </a:pPr>
            <a:r>
              <a:rPr lang="hu-HU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rPr>
              <a:t>Folyamatos visszajelzések</a:t>
            </a:r>
          </a:p>
        </p:txBody>
      </p:sp>
      <p:pic>
        <p:nvPicPr>
          <p:cNvPr id="90" name="Kép 89">
            <a:extLst>
              <a:ext uri="{FF2B5EF4-FFF2-40B4-BE49-F238E27FC236}">
                <a16:creationId xmlns:a16="http://schemas.microsoft.com/office/drawing/2014/main" id="{DD9B6FBF-86F2-46BA-ACE9-F3381171ECC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493366" y="3518429"/>
            <a:ext cx="384826" cy="384826"/>
          </a:xfrm>
          <a:prstGeom prst="rect">
            <a:avLst/>
          </a:prstGeom>
        </p:spPr>
      </p:pic>
      <p:pic>
        <p:nvPicPr>
          <p:cNvPr id="91" name="Kép 90">
            <a:extLst>
              <a:ext uri="{FF2B5EF4-FFF2-40B4-BE49-F238E27FC236}">
                <a16:creationId xmlns:a16="http://schemas.microsoft.com/office/drawing/2014/main" id="{E3AF78B1-548E-4736-B601-DFDFE1EC900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464093" y="1568676"/>
            <a:ext cx="384826" cy="38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22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>
            <a:extLst>
              <a:ext uri="{FF2B5EF4-FFF2-40B4-BE49-F238E27FC236}">
                <a16:creationId xmlns:a16="http://schemas.microsoft.com/office/drawing/2014/main" id="{44C52657-D9F5-4366-B5D5-28481836DA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960" y="1407660"/>
            <a:ext cx="564064" cy="564064"/>
          </a:xfrm>
          <a:prstGeom prst="rect">
            <a:avLst/>
          </a:prstGeom>
        </p:spPr>
      </p:pic>
      <p:pic>
        <p:nvPicPr>
          <p:cNvPr id="1026" name="Picture 2" descr="Képtalálat a következőre: „solar power plant on rooftop”">
            <a:extLst>
              <a:ext uri="{FF2B5EF4-FFF2-40B4-BE49-F238E27FC236}">
                <a16:creationId xmlns:a16="http://schemas.microsoft.com/office/drawing/2014/main" id="{0EBFEF62-18E5-4B1E-94DF-F5730960C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592" y="2350325"/>
            <a:ext cx="1276165" cy="92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Szolár telepítési tapasztalataink</a:t>
            </a:r>
            <a:endParaRPr lang="en-I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5358E68-7035-4B0B-BA56-7C4CEFA05510}"/>
              </a:ext>
            </a:extLst>
          </p:cNvPr>
          <p:cNvGrpSpPr/>
          <p:nvPr/>
        </p:nvGrpSpPr>
        <p:grpSpPr>
          <a:xfrm>
            <a:off x="6393886" y="1381915"/>
            <a:ext cx="2417605" cy="627457"/>
            <a:chOff x="8523595" y="1667967"/>
            <a:chExt cx="3001799" cy="836609"/>
          </a:xfrm>
        </p:grpSpPr>
        <p:sp>
          <p:nvSpPr>
            <p:cNvPr id="27" name="TextBox 26"/>
            <p:cNvSpPr txBox="1"/>
            <p:nvPr/>
          </p:nvSpPr>
          <p:spPr>
            <a:xfrm>
              <a:off x="8523595" y="1667967"/>
              <a:ext cx="2592289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Anyagtárolás</a:t>
              </a:r>
              <a:endParaRPr lang="en-IN" sz="105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8523595" y="2135244"/>
              <a:ext cx="300179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hu-HU" sz="12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itchFamily="34" charset="0"/>
                  <a:cs typeface="Arial" pitchFamily="34" charset="0"/>
                </a:rPr>
                <a:t>Rendezetlenül</a:t>
              </a:r>
              <a:r>
                <a:rPr lang="hu-HU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itchFamily="34" charset="0"/>
                  <a:cs typeface="Arial" pitchFamily="34" charset="0"/>
                </a:rPr>
                <a:t> tárolt anyagok.</a:t>
              </a:r>
              <a:endParaRPr lang="en-I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6A8783D-772B-4BF0-85BC-3AE194DDFFC9}"/>
              </a:ext>
            </a:extLst>
          </p:cNvPr>
          <p:cNvGrpSpPr/>
          <p:nvPr/>
        </p:nvGrpSpPr>
        <p:grpSpPr>
          <a:xfrm>
            <a:off x="6393888" y="3748440"/>
            <a:ext cx="2171503" cy="996788"/>
            <a:chOff x="8523595" y="4823330"/>
            <a:chExt cx="2895337" cy="1329050"/>
          </a:xfrm>
        </p:grpSpPr>
        <p:sp>
          <p:nvSpPr>
            <p:cNvPr id="34" name="TextBox 33"/>
            <p:cNvSpPr txBox="1"/>
            <p:nvPr/>
          </p:nvSpPr>
          <p:spPr>
            <a:xfrm>
              <a:off x="8523596" y="4823330"/>
              <a:ext cx="2895336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 err="1">
                  <a:solidFill>
                    <a:schemeClr val="accent3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Eszközhasználat</a:t>
              </a:r>
              <a:endParaRPr lang="en-GB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8523595" y="5290606"/>
              <a:ext cx="2895337" cy="8617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hu-HU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itchFamily="34" charset="0"/>
                  <a:cs typeface="Arial" pitchFamily="34" charset="0"/>
                </a:rPr>
                <a:t>A vállalkozó nem megfelelő eszközt használt üzemanyag átfejtésre.</a:t>
              </a:r>
              <a:endParaRPr lang="en-I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9E3B08D-E279-4D58-9BF3-98D944979F52}"/>
              </a:ext>
            </a:extLst>
          </p:cNvPr>
          <p:cNvGrpSpPr/>
          <p:nvPr/>
        </p:nvGrpSpPr>
        <p:grpSpPr>
          <a:xfrm>
            <a:off x="106176" y="2619543"/>
            <a:ext cx="2330112" cy="1181454"/>
            <a:chOff x="139981" y="3392750"/>
            <a:chExt cx="3106815" cy="1575271"/>
          </a:xfrm>
        </p:grpSpPr>
        <p:sp>
          <p:nvSpPr>
            <p:cNvPr id="37" name="TextBox 36"/>
            <p:cNvSpPr txBox="1"/>
            <p:nvPr/>
          </p:nvSpPr>
          <p:spPr>
            <a:xfrm>
              <a:off x="139981" y="3392750"/>
              <a:ext cx="3103275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hu-HU" b="1" dirty="0">
                  <a:solidFill>
                    <a:schemeClr val="accent5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Védőeszköz viselése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28838" y="3860026"/>
              <a:ext cx="2917958" cy="110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hu-HU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itchFamily="34" charset="0"/>
                  <a:cs typeface="Arial" pitchFamily="34" charset="0"/>
                </a:rPr>
                <a:t>Az alvállalkozó többszöri figyelmeztetés ellenére sem viselte az előírt védőeszközöket.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BA33036-F43B-473B-9C37-45699A5A6E60}"/>
              </a:ext>
            </a:extLst>
          </p:cNvPr>
          <p:cNvGrpSpPr/>
          <p:nvPr/>
        </p:nvGrpSpPr>
        <p:grpSpPr>
          <a:xfrm>
            <a:off x="2748355" y="1011087"/>
            <a:ext cx="3389819" cy="3612891"/>
            <a:chOff x="3489869" y="1348116"/>
            <a:chExt cx="4519758" cy="4817188"/>
          </a:xfrm>
        </p:grpSpPr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4619808" y="1854795"/>
              <a:ext cx="787670" cy="1339187"/>
            </a:xfrm>
            <a:custGeom>
              <a:avLst/>
              <a:gdLst>
                <a:gd name="T0" fmla="*/ 233 w 1053"/>
                <a:gd name="T1" fmla="*/ 0 h 1792"/>
                <a:gd name="T2" fmla="*/ 759 w 1053"/>
                <a:gd name="T3" fmla="*/ 297 h 1792"/>
                <a:gd name="T4" fmla="*/ 710 w 1053"/>
                <a:gd name="T5" fmla="*/ 375 h 1792"/>
                <a:gd name="T6" fmla="*/ 669 w 1053"/>
                <a:gd name="T7" fmla="*/ 457 h 1792"/>
                <a:gd name="T8" fmla="*/ 638 w 1053"/>
                <a:gd name="T9" fmla="*/ 540 h 1792"/>
                <a:gd name="T10" fmla="*/ 615 w 1053"/>
                <a:gd name="T11" fmla="*/ 626 h 1792"/>
                <a:gd name="T12" fmla="*/ 601 w 1053"/>
                <a:gd name="T13" fmla="*/ 716 h 1792"/>
                <a:gd name="T14" fmla="*/ 597 w 1053"/>
                <a:gd name="T15" fmla="*/ 808 h 1792"/>
                <a:gd name="T16" fmla="*/ 603 w 1053"/>
                <a:gd name="T17" fmla="*/ 909 h 1792"/>
                <a:gd name="T18" fmla="*/ 618 w 1053"/>
                <a:gd name="T19" fmla="*/ 1007 h 1792"/>
                <a:gd name="T20" fmla="*/ 646 w 1053"/>
                <a:gd name="T21" fmla="*/ 1101 h 1792"/>
                <a:gd name="T22" fmla="*/ 685 w 1053"/>
                <a:gd name="T23" fmla="*/ 1191 h 1792"/>
                <a:gd name="T24" fmla="*/ 730 w 1053"/>
                <a:gd name="T25" fmla="*/ 1275 h 1792"/>
                <a:gd name="T26" fmla="*/ 787 w 1053"/>
                <a:gd name="T27" fmla="*/ 1353 h 1792"/>
                <a:gd name="T28" fmla="*/ 849 w 1053"/>
                <a:gd name="T29" fmla="*/ 1426 h 1792"/>
                <a:gd name="T30" fmla="*/ 1053 w 1053"/>
                <a:gd name="T31" fmla="*/ 1792 h 1792"/>
                <a:gd name="T32" fmla="*/ 256 w 1053"/>
                <a:gd name="T33" fmla="*/ 1598 h 1792"/>
                <a:gd name="T34" fmla="*/ 57 w 1053"/>
                <a:gd name="T35" fmla="*/ 1127 h 1792"/>
                <a:gd name="T36" fmla="*/ 55 w 1053"/>
                <a:gd name="T37" fmla="*/ 1121 h 1792"/>
                <a:gd name="T38" fmla="*/ 49 w 1053"/>
                <a:gd name="T39" fmla="*/ 1105 h 1792"/>
                <a:gd name="T40" fmla="*/ 41 w 1053"/>
                <a:gd name="T41" fmla="*/ 1080 h 1792"/>
                <a:gd name="T42" fmla="*/ 31 w 1053"/>
                <a:gd name="T43" fmla="*/ 1044 h 1792"/>
                <a:gd name="T44" fmla="*/ 21 w 1053"/>
                <a:gd name="T45" fmla="*/ 999 h 1792"/>
                <a:gd name="T46" fmla="*/ 14 w 1053"/>
                <a:gd name="T47" fmla="*/ 947 h 1792"/>
                <a:gd name="T48" fmla="*/ 6 w 1053"/>
                <a:gd name="T49" fmla="*/ 886 h 1792"/>
                <a:gd name="T50" fmla="*/ 0 w 1053"/>
                <a:gd name="T51" fmla="*/ 819 h 1792"/>
                <a:gd name="T52" fmla="*/ 0 w 1053"/>
                <a:gd name="T53" fmla="*/ 747 h 1792"/>
                <a:gd name="T54" fmla="*/ 2 w 1053"/>
                <a:gd name="T55" fmla="*/ 669 h 1792"/>
                <a:gd name="T56" fmla="*/ 12 w 1053"/>
                <a:gd name="T57" fmla="*/ 585 h 1792"/>
                <a:gd name="T58" fmla="*/ 25 w 1053"/>
                <a:gd name="T59" fmla="*/ 495 h 1792"/>
                <a:gd name="T60" fmla="*/ 39 w 1053"/>
                <a:gd name="T61" fmla="*/ 436 h 1792"/>
                <a:gd name="T62" fmla="*/ 39 w 1053"/>
                <a:gd name="T63" fmla="*/ 436 h 1792"/>
                <a:gd name="T64" fmla="*/ 61 w 1053"/>
                <a:gd name="T65" fmla="*/ 360 h 1792"/>
                <a:gd name="T66" fmla="*/ 88 w 1053"/>
                <a:gd name="T67" fmla="*/ 285 h 1792"/>
                <a:gd name="T68" fmla="*/ 129 w 1053"/>
                <a:gd name="T69" fmla="*/ 187 h 1792"/>
                <a:gd name="T70" fmla="*/ 178 w 1053"/>
                <a:gd name="T71" fmla="*/ 92 h 1792"/>
                <a:gd name="T72" fmla="*/ 233 w 1053"/>
                <a:gd name="T73" fmla="*/ 0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53" h="1792">
                  <a:moveTo>
                    <a:pt x="233" y="0"/>
                  </a:moveTo>
                  <a:lnTo>
                    <a:pt x="759" y="297"/>
                  </a:lnTo>
                  <a:lnTo>
                    <a:pt x="710" y="375"/>
                  </a:lnTo>
                  <a:lnTo>
                    <a:pt x="669" y="457"/>
                  </a:lnTo>
                  <a:lnTo>
                    <a:pt x="638" y="540"/>
                  </a:lnTo>
                  <a:lnTo>
                    <a:pt x="615" y="626"/>
                  </a:lnTo>
                  <a:lnTo>
                    <a:pt x="601" y="716"/>
                  </a:lnTo>
                  <a:lnTo>
                    <a:pt x="597" y="808"/>
                  </a:lnTo>
                  <a:lnTo>
                    <a:pt x="603" y="909"/>
                  </a:lnTo>
                  <a:lnTo>
                    <a:pt x="618" y="1007"/>
                  </a:lnTo>
                  <a:lnTo>
                    <a:pt x="646" y="1101"/>
                  </a:lnTo>
                  <a:lnTo>
                    <a:pt x="685" y="1191"/>
                  </a:lnTo>
                  <a:lnTo>
                    <a:pt x="730" y="1275"/>
                  </a:lnTo>
                  <a:lnTo>
                    <a:pt x="787" y="1353"/>
                  </a:lnTo>
                  <a:lnTo>
                    <a:pt x="849" y="1426"/>
                  </a:lnTo>
                  <a:lnTo>
                    <a:pt x="1053" y="1792"/>
                  </a:lnTo>
                  <a:lnTo>
                    <a:pt x="256" y="1598"/>
                  </a:lnTo>
                  <a:lnTo>
                    <a:pt x="57" y="1127"/>
                  </a:lnTo>
                  <a:lnTo>
                    <a:pt x="55" y="1121"/>
                  </a:lnTo>
                  <a:lnTo>
                    <a:pt x="49" y="1105"/>
                  </a:lnTo>
                  <a:lnTo>
                    <a:pt x="41" y="1080"/>
                  </a:lnTo>
                  <a:lnTo>
                    <a:pt x="31" y="1044"/>
                  </a:lnTo>
                  <a:lnTo>
                    <a:pt x="21" y="999"/>
                  </a:lnTo>
                  <a:lnTo>
                    <a:pt x="14" y="947"/>
                  </a:lnTo>
                  <a:lnTo>
                    <a:pt x="6" y="886"/>
                  </a:lnTo>
                  <a:lnTo>
                    <a:pt x="0" y="819"/>
                  </a:lnTo>
                  <a:lnTo>
                    <a:pt x="0" y="747"/>
                  </a:lnTo>
                  <a:lnTo>
                    <a:pt x="2" y="669"/>
                  </a:lnTo>
                  <a:lnTo>
                    <a:pt x="12" y="585"/>
                  </a:lnTo>
                  <a:lnTo>
                    <a:pt x="25" y="495"/>
                  </a:lnTo>
                  <a:lnTo>
                    <a:pt x="39" y="436"/>
                  </a:lnTo>
                  <a:lnTo>
                    <a:pt x="39" y="436"/>
                  </a:lnTo>
                  <a:lnTo>
                    <a:pt x="61" y="360"/>
                  </a:lnTo>
                  <a:lnTo>
                    <a:pt x="88" y="285"/>
                  </a:lnTo>
                  <a:lnTo>
                    <a:pt x="129" y="187"/>
                  </a:lnTo>
                  <a:lnTo>
                    <a:pt x="178" y="92"/>
                  </a:lnTo>
                  <a:lnTo>
                    <a:pt x="233" y="0"/>
                  </a:lnTo>
                  <a:close/>
                </a:path>
              </a:pathLst>
            </a:custGeom>
            <a:gradFill>
              <a:gsLst>
                <a:gs pos="48000">
                  <a:schemeClr val="accent1"/>
                </a:gs>
                <a:gs pos="14000">
                  <a:schemeClr val="accent1">
                    <a:lumMod val="75000"/>
                  </a:schemeClr>
                </a:gs>
              </a:gsLst>
              <a:lin ang="162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579547" y="3374833"/>
              <a:ext cx="2113405" cy="2201588"/>
            </a:xfrm>
            <a:custGeom>
              <a:avLst/>
              <a:gdLst>
                <a:gd name="T0" fmla="*/ 2065 w 2829"/>
                <a:gd name="T1" fmla="*/ 552 h 2947"/>
                <a:gd name="T2" fmla="*/ 1523 w 2829"/>
                <a:gd name="T3" fmla="*/ 595 h 2947"/>
                <a:gd name="T4" fmla="*/ 1376 w 2829"/>
                <a:gd name="T5" fmla="*/ 603 h 2947"/>
                <a:gd name="T6" fmla="*/ 1265 w 2829"/>
                <a:gd name="T7" fmla="*/ 617 h 2947"/>
                <a:gd name="T8" fmla="*/ 1171 w 2829"/>
                <a:gd name="T9" fmla="*/ 638 h 2947"/>
                <a:gd name="T10" fmla="*/ 1085 w 2829"/>
                <a:gd name="T11" fmla="*/ 675 h 2947"/>
                <a:gd name="T12" fmla="*/ 991 w 2829"/>
                <a:gd name="T13" fmla="*/ 732 h 2947"/>
                <a:gd name="T14" fmla="*/ 846 w 2829"/>
                <a:gd name="T15" fmla="*/ 855 h 2947"/>
                <a:gd name="T16" fmla="*/ 734 w 2829"/>
                <a:gd name="T17" fmla="*/ 1002 h 2947"/>
                <a:gd name="T18" fmla="*/ 656 w 2829"/>
                <a:gd name="T19" fmla="*/ 1166 h 2947"/>
                <a:gd name="T20" fmla="*/ 613 w 2829"/>
                <a:gd name="T21" fmla="*/ 1342 h 2947"/>
                <a:gd name="T22" fmla="*/ 607 w 2829"/>
                <a:gd name="T23" fmla="*/ 1522 h 2947"/>
                <a:gd name="T24" fmla="*/ 638 w 2829"/>
                <a:gd name="T25" fmla="*/ 1702 h 2947"/>
                <a:gd name="T26" fmla="*/ 709 w 2829"/>
                <a:gd name="T27" fmla="*/ 1876 h 2947"/>
                <a:gd name="T28" fmla="*/ 817 w 2829"/>
                <a:gd name="T29" fmla="*/ 2035 h 2947"/>
                <a:gd name="T30" fmla="*/ 952 w 2829"/>
                <a:gd name="T31" fmla="*/ 2162 h 2947"/>
                <a:gd name="T32" fmla="*/ 1108 w 2829"/>
                <a:gd name="T33" fmla="*/ 2258 h 2947"/>
                <a:gd name="T34" fmla="*/ 1278 w 2829"/>
                <a:gd name="T35" fmla="*/ 2319 h 2947"/>
                <a:gd name="T36" fmla="*/ 1459 w 2829"/>
                <a:gd name="T37" fmla="*/ 2342 h 2947"/>
                <a:gd name="T38" fmla="*/ 1639 w 2829"/>
                <a:gd name="T39" fmla="*/ 2330 h 2947"/>
                <a:gd name="T40" fmla="*/ 1817 w 2829"/>
                <a:gd name="T41" fmla="*/ 2279 h 2947"/>
                <a:gd name="T42" fmla="*/ 1983 w 2829"/>
                <a:gd name="T43" fmla="*/ 2189 h 2947"/>
                <a:gd name="T44" fmla="*/ 2046 w 2829"/>
                <a:gd name="T45" fmla="*/ 2143 h 2947"/>
                <a:gd name="T46" fmla="*/ 2089 w 2829"/>
                <a:gd name="T47" fmla="*/ 2098 h 2947"/>
                <a:gd name="T48" fmla="*/ 2120 w 2829"/>
                <a:gd name="T49" fmla="*/ 2051 h 2947"/>
                <a:gd name="T50" fmla="*/ 2148 w 2829"/>
                <a:gd name="T51" fmla="*/ 2000 h 2947"/>
                <a:gd name="T52" fmla="*/ 2177 w 2829"/>
                <a:gd name="T53" fmla="*/ 1935 h 2947"/>
                <a:gd name="T54" fmla="*/ 2214 w 2829"/>
                <a:gd name="T55" fmla="*/ 1857 h 2947"/>
                <a:gd name="T56" fmla="*/ 2271 w 2829"/>
                <a:gd name="T57" fmla="*/ 1761 h 2947"/>
                <a:gd name="T58" fmla="*/ 2351 w 2829"/>
                <a:gd name="T59" fmla="*/ 1640 h 2947"/>
                <a:gd name="T60" fmla="*/ 2829 w 2829"/>
                <a:gd name="T61" fmla="*/ 2027 h 2947"/>
                <a:gd name="T62" fmla="*/ 2549 w 2829"/>
                <a:gd name="T63" fmla="*/ 2461 h 2947"/>
                <a:gd name="T64" fmla="*/ 2525 w 2829"/>
                <a:gd name="T65" fmla="*/ 2491 h 2947"/>
                <a:gd name="T66" fmla="*/ 2480 w 2829"/>
                <a:gd name="T67" fmla="*/ 2544 h 2947"/>
                <a:gd name="T68" fmla="*/ 2410 w 2829"/>
                <a:gd name="T69" fmla="*/ 2612 h 2947"/>
                <a:gd name="T70" fmla="*/ 2314 w 2829"/>
                <a:gd name="T71" fmla="*/ 2688 h 2947"/>
                <a:gd name="T72" fmla="*/ 2194 w 2829"/>
                <a:gd name="T73" fmla="*/ 2767 h 2947"/>
                <a:gd name="T74" fmla="*/ 2048 w 2829"/>
                <a:gd name="T75" fmla="*/ 2839 h 2947"/>
                <a:gd name="T76" fmla="*/ 1991 w 2829"/>
                <a:gd name="T77" fmla="*/ 2861 h 2947"/>
                <a:gd name="T78" fmla="*/ 1768 w 2829"/>
                <a:gd name="T79" fmla="*/ 2921 h 2947"/>
                <a:gd name="T80" fmla="*/ 1541 w 2829"/>
                <a:gd name="T81" fmla="*/ 2947 h 2947"/>
                <a:gd name="T82" fmla="*/ 1314 w 2829"/>
                <a:gd name="T83" fmla="*/ 2937 h 2947"/>
                <a:gd name="T84" fmla="*/ 1093 w 2829"/>
                <a:gd name="T85" fmla="*/ 2894 h 2947"/>
                <a:gd name="T86" fmla="*/ 877 w 2829"/>
                <a:gd name="T87" fmla="*/ 2817 h 2947"/>
                <a:gd name="T88" fmla="*/ 678 w 2829"/>
                <a:gd name="T89" fmla="*/ 2708 h 2947"/>
                <a:gd name="T90" fmla="*/ 494 w 2829"/>
                <a:gd name="T91" fmla="*/ 2567 h 2947"/>
                <a:gd name="T92" fmla="*/ 331 w 2829"/>
                <a:gd name="T93" fmla="*/ 2395 h 2947"/>
                <a:gd name="T94" fmla="*/ 194 w 2829"/>
                <a:gd name="T95" fmla="*/ 2195 h 2947"/>
                <a:gd name="T96" fmla="*/ 94 w 2829"/>
                <a:gd name="T97" fmla="*/ 1982 h 2947"/>
                <a:gd name="T98" fmla="*/ 30 w 2829"/>
                <a:gd name="T99" fmla="*/ 1759 h 2947"/>
                <a:gd name="T100" fmla="*/ 2 w 2829"/>
                <a:gd name="T101" fmla="*/ 1532 h 2947"/>
                <a:gd name="T102" fmla="*/ 8 w 2829"/>
                <a:gd name="T103" fmla="*/ 1305 h 2947"/>
                <a:gd name="T104" fmla="*/ 49 w 2829"/>
                <a:gd name="T105" fmla="*/ 1082 h 2947"/>
                <a:gd name="T106" fmla="*/ 124 w 2829"/>
                <a:gd name="T107" fmla="*/ 869 h 2947"/>
                <a:gd name="T108" fmla="*/ 231 w 2829"/>
                <a:gd name="T109" fmla="*/ 665 h 2947"/>
                <a:gd name="T110" fmla="*/ 370 w 2829"/>
                <a:gd name="T111" fmla="*/ 482 h 2947"/>
                <a:gd name="T112" fmla="*/ 539 w 2829"/>
                <a:gd name="T113" fmla="*/ 317 h 2947"/>
                <a:gd name="T114" fmla="*/ 691 w 2829"/>
                <a:gd name="T115" fmla="*/ 210 h 2947"/>
                <a:gd name="T116" fmla="*/ 793 w 2829"/>
                <a:gd name="T117" fmla="*/ 157 h 2947"/>
                <a:gd name="T118" fmla="*/ 873 w 2829"/>
                <a:gd name="T119" fmla="*/ 124 h 2947"/>
                <a:gd name="T120" fmla="*/ 926 w 2829"/>
                <a:gd name="T121" fmla="*/ 106 h 2947"/>
                <a:gd name="T122" fmla="*/ 946 w 2829"/>
                <a:gd name="T123" fmla="*/ 102 h 2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29" h="2947">
                  <a:moveTo>
                    <a:pt x="1447" y="0"/>
                  </a:moveTo>
                  <a:lnTo>
                    <a:pt x="2065" y="552"/>
                  </a:lnTo>
                  <a:lnTo>
                    <a:pt x="1613" y="589"/>
                  </a:lnTo>
                  <a:lnTo>
                    <a:pt x="1523" y="595"/>
                  </a:lnTo>
                  <a:lnTo>
                    <a:pt x="1445" y="599"/>
                  </a:lnTo>
                  <a:lnTo>
                    <a:pt x="1376" y="603"/>
                  </a:lnTo>
                  <a:lnTo>
                    <a:pt x="1318" y="609"/>
                  </a:lnTo>
                  <a:lnTo>
                    <a:pt x="1265" y="617"/>
                  </a:lnTo>
                  <a:lnTo>
                    <a:pt x="1216" y="624"/>
                  </a:lnTo>
                  <a:lnTo>
                    <a:pt x="1171" y="638"/>
                  </a:lnTo>
                  <a:lnTo>
                    <a:pt x="1128" y="654"/>
                  </a:lnTo>
                  <a:lnTo>
                    <a:pt x="1085" y="675"/>
                  </a:lnTo>
                  <a:lnTo>
                    <a:pt x="1040" y="701"/>
                  </a:lnTo>
                  <a:lnTo>
                    <a:pt x="991" y="732"/>
                  </a:lnTo>
                  <a:lnTo>
                    <a:pt x="914" y="791"/>
                  </a:lnTo>
                  <a:lnTo>
                    <a:pt x="846" y="855"/>
                  </a:lnTo>
                  <a:lnTo>
                    <a:pt x="785" y="926"/>
                  </a:lnTo>
                  <a:lnTo>
                    <a:pt x="734" y="1002"/>
                  </a:lnTo>
                  <a:lnTo>
                    <a:pt x="691" y="1082"/>
                  </a:lnTo>
                  <a:lnTo>
                    <a:pt x="656" y="1166"/>
                  </a:lnTo>
                  <a:lnTo>
                    <a:pt x="631" y="1252"/>
                  </a:lnTo>
                  <a:lnTo>
                    <a:pt x="613" y="1342"/>
                  </a:lnTo>
                  <a:lnTo>
                    <a:pt x="605" y="1432"/>
                  </a:lnTo>
                  <a:lnTo>
                    <a:pt x="607" y="1522"/>
                  </a:lnTo>
                  <a:lnTo>
                    <a:pt x="619" y="1612"/>
                  </a:lnTo>
                  <a:lnTo>
                    <a:pt x="638" y="1702"/>
                  </a:lnTo>
                  <a:lnTo>
                    <a:pt x="668" y="1790"/>
                  </a:lnTo>
                  <a:lnTo>
                    <a:pt x="709" y="1876"/>
                  </a:lnTo>
                  <a:lnTo>
                    <a:pt x="758" y="1959"/>
                  </a:lnTo>
                  <a:lnTo>
                    <a:pt x="817" y="2035"/>
                  </a:lnTo>
                  <a:lnTo>
                    <a:pt x="881" y="2103"/>
                  </a:lnTo>
                  <a:lnTo>
                    <a:pt x="952" y="2162"/>
                  </a:lnTo>
                  <a:lnTo>
                    <a:pt x="1028" y="2215"/>
                  </a:lnTo>
                  <a:lnTo>
                    <a:pt x="1108" y="2258"/>
                  </a:lnTo>
                  <a:lnTo>
                    <a:pt x="1192" y="2291"/>
                  </a:lnTo>
                  <a:lnTo>
                    <a:pt x="1278" y="2319"/>
                  </a:lnTo>
                  <a:lnTo>
                    <a:pt x="1369" y="2334"/>
                  </a:lnTo>
                  <a:lnTo>
                    <a:pt x="1459" y="2342"/>
                  </a:lnTo>
                  <a:lnTo>
                    <a:pt x="1549" y="2340"/>
                  </a:lnTo>
                  <a:lnTo>
                    <a:pt x="1639" y="2330"/>
                  </a:lnTo>
                  <a:lnTo>
                    <a:pt x="1729" y="2309"/>
                  </a:lnTo>
                  <a:lnTo>
                    <a:pt x="1817" y="2279"/>
                  </a:lnTo>
                  <a:lnTo>
                    <a:pt x="1901" y="2240"/>
                  </a:lnTo>
                  <a:lnTo>
                    <a:pt x="1983" y="2189"/>
                  </a:lnTo>
                  <a:lnTo>
                    <a:pt x="2018" y="2166"/>
                  </a:lnTo>
                  <a:lnTo>
                    <a:pt x="2046" y="2143"/>
                  </a:lnTo>
                  <a:lnTo>
                    <a:pt x="2069" y="2121"/>
                  </a:lnTo>
                  <a:lnTo>
                    <a:pt x="2089" y="2098"/>
                  </a:lnTo>
                  <a:lnTo>
                    <a:pt x="2106" y="2076"/>
                  </a:lnTo>
                  <a:lnTo>
                    <a:pt x="2120" y="2051"/>
                  </a:lnTo>
                  <a:lnTo>
                    <a:pt x="2134" y="2027"/>
                  </a:lnTo>
                  <a:lnTo>
                    <a:pt x="2148" y="2000"/>
                  </a:lnTo>
                  <a:lnTo>
                    <a:pt x="2161" y="1968"/>
                  </a:lnTo>
                  <a:lnTo>
                    <a:pt x="2177" y="1935"/>
                  </a:lnTo>
                  <a:lnTo>
                    <a:pt x="2194" y="1900"/>
                  </a:lnTo>
                  <a:lnTo>
                    <a:pt x="2214" y="1857"/>
                  </a:lnTo>
                  <a:lnTo>
                    <a:pt x="2240" y="1812"/>
                  </a:lnTo>
                  <a:lnTo>
                    <a:pt x="2271" y="1761"/>
                  </a:lnTo>
                  <a:lnTo>
                    <a:pt x="2308" y="1702"/>
                  </a:lnTo>
                  <a:lnTo>
                    <a:pt x="2351" y="1640"/>
                  </a:lnTo>
                  <a:lnTo>
                    <a:pt x="2529" y="1262"/>
                  </a:lnTo>
                  <a:lnTo>
                    <a:pt x="2829" y="2027"/>
                  </a:lnTo>
                  <a:lnTo>
                    <a:pt x="2551" y="2458"/>
                  </a:lnTo>
                  <a:lnTo>
                    <a:pt x="2549" y="2461"/>
                  </a:lnTo>
                  <a:lnTo>
                    <a:pt x="2541" y="2473"/>
                  </a:lnTo>
                  <a:lnTo>
                    <a:pt x="2525" y="2491"/>
                  </a:lnTo>
                  <a:lnTo>
                    <a:pt x="2506" y="2514"/>
                  </a:lnTo>
                  <a:lnTo>
                    <a:pt x="2480" y="2544"/>
                  </a:lnTo>
                  <a:lnTo>
                    <a:pt x="2447" y="2577"/>
                  </a:lnTo>
                  <a:lnTo>
                    <a:pt x="2410" y="2612"/>
                  </a:lnTo>
                  <a:lnTo>
                    <a:pt x="2365" y="2649"/>
                  </a:lnTo>
                  <a:lnTo>
                    <a:pt x="2314" y="2688"/>
                  </a:lnTo>
                  <a:lnTo>
                    <a:pt x="2257" y="2727"/>
                  </a:lnTo>
                  <a:lnTo>
                    <a:pt x="2194" y="2767"/>
                  </a:lnTo>
                  <a:lnTo>
                    <a:pt x="2124" y="2804"/>
                  </a:lnTo>
                  <a:lnTo>
                    <a:pt x="2048" y="2839"/>
                  </a:lnTo>
                  <a:lnTo>
                    <a:pt x="1991" y="2861"/>
                  </a:lnTo>
                  <a:lnTo>
                    <a:pt x="1991" y="2861"/>
                  </a:lnTo>
                  <a:lnTo>
                    <a:pt x="1881" y="2896"/>
                  </a:lnTo>
                  <a:lnTo>
                    <a:pt x="1768" y="2921"/>
                  </a:lnTo>
                  <a:lnTo>
                    <a:pt x="1654" y="2939"/>
                  </a:lnTo>
                  <a:lnTo>
                    <a:pt x="1541" y="2947"/>
                  </a:lnTo>
                  <a:lnTo>
                    <a:pt x="1427" y="2947"/>
                  </a:lnTo>
                  <a:lnTo>
                    <a:pt x="1314" y="2937"/>
                  </a:lnTo>
                  <a:lnTo>
                    <a:pt x="1202" y="2919"/>
                  </a:lnTo>
                  <a:lnTo>
                    <a:pt x="1093" y="2894"/>
                  </a:lnTo>
                  <a:lnTo>
                    <a:pt x="983" y="2859"/>
                  </a:lnTo>
                  <a:lnTo>
                    <a:pt x="877" y="2817"/>
                  </a:lnTo>
                  <a:lnTo>
                    <a:pt x="775" y="2767"/>
                  </a:lnTo>
                  <a:lnTo>
                    <a:pt x="678" y="2708"/>
                  </a:lnTo>
                  <a:lnTo>
                    <a:pt x="582" y="2641"/>
                  </a:lnTo>
                  <a:lnTo>
                    <a:pt x="494" y="2567"/>
                  </a:lnTo>
                  <a:lnTo>
                    <a:pt x="409" y="2485"/>
                  </a:lnTo>
                  <a:lnTo>
                    <a:pt x="331" y="2395"/>
                  </a:lnTo>
                  <a:lnTo>
                    <a:pt x="259" y="2299"/>
                  </a:lnTo>
                  <a:lnTo>
                    <a:pt x="194" y="2195"/>
                  </a:lnTo>
                  <a:lnTo>
                    <a:pt x="139" y="2090"/>
                  </a:lnTo>
                  <a:lnTo>
                    <a:pt x="94" y="1982"/>
                  </a:lnTo>
                  <a:lnTo>
                    <a:pt x="57" y="1871"/>
                  </a:lnTo>
                  <a:lnTo>
                    <a:pt x="30" y="1759"/>
                  </a:lnTo>
                  <a:lnTo>
                    <a:pt x="12" y="1646"/>
                  </a:lnTo>
                  <a:lnTo>
                    <a:pt x="2" y="1532"/>
                  </a:lnTo>
                  <a:lnTo>
                    <a:pt x="0" y="1419"/>
                  </a:lnTo>
                  <a:lnTo>
                    <a:pt x="8" y="1305"/>
                  </a:lnTo>
                  <a:lnTo>
                    <a:pt x="26" y="1194"/>
                  </a:lnTo>
                  <a:lnTo>
                    <a:pt x="49" y="1082"/>
                  </a:lnTo>
                  <a:lnTo>
                    <a:pt x="83" y="975"/>
                  </a:lnTo>
                  <a:lnTo>
                    <a:pt x="124" y="869"/>
                  </a:lnTo>
                  <a:lnTo>
                    <a:pt x="175" y="765"/>
                  </a:lnTo>
                  <a:lnTo>
                    <a:pt x="231" y="665"/>
                  </a:lnTo>
                  <a:lnTo>
                    <a:pt x="296" y="572"/>
                  </a:lnTo>
                  <a:lnTo>
                    <a:pt x="370" y="482"/>
                  </a:lnTo>
                  <a:lnTo>
                    <a:pt x="451" y="396"/>
                  </a:lnTo>
                  <a:lnTo>
                    <a:pt x="539" y="317"/>
                  </a:lnTo>
                  <a:lnTo>
                    <a:pt x="635" y="243"/>
                  </a:lnTo>
                  <a:lnTo>
                    <a:pt x="691" y="210"/>
                  </a:lnTo>
                  <a:lnTo>
                    <a:pt x="744" y="180"/>
                  </a:lnTo>
                  <a:lnTo>
                    <a:pt x="793" y="157"/>
                  </a:lnTo>
                  <a:lnTo>
                    <a:pt x="836" y="139"/>
                  </a:lnTo>
                  <a:lnTo>
                    <a:pt x="873" y="124"/>
                  </a:lnTo>
                  <a:lnTo>
                    <a:pt x="905" y="114"/>
                  </a:lnTo>
                  <a:lnTo>
                    <a:pt x="926" y="106"/>
                  </a:lnTo>
                  <a:lnTo>
                    <a:pt x="942" y="102"/>
                  </a:lnTo>
                  <a:lnTo>
                    <a:pt x="946" y="102"/>
                  </a:lnTo>
                  <a:lnTo>
                    <a:pt x="1447" y="0"/>
                  </a:lnTo>
                  <a:close/>
                </a:path>
              </a:pathLst>
            </a:custGeom>
            <a:gradFill flip="none" rotWithShape="1">
              <a:gsLst>
                <a:gs pos="32000">
                  <a:schemeClr val="accent5">
                    <a:lumMod val="75000"/>
                  </a:schemeClr>
                </a:gs>
                <a:gs pos="47000">
                  <a:schemeClr val="accent5"/>
                </a:gs>
              </a:gsLst>
              <a:lin ang="81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4687066" y="4308975"/>
              <a:ext cx="2216535" cy="1856329"/>
            </a:xfrm>
            <a:custGeom>
              <a:avLst/>
              <a:gdLst>
                <a:gd name="T0" fmla="*/ 2691 w 2967"/>
                <a:gd name="T1" fmla="*/ 180 h 2485"/>
                <a:gd name="T2" fmla="*/ 2903 w 2967"/>
                <a:gd name="T3" fmla="*/ 652 h 2485"/>
                <a:gd name="T4" fmla="*/ 2916 w 2967"/>
                <a:gd name="T5" fmla="*/ 693 h 2485"/>
                <a:gd name="T6" fmla="*/ 2938 w 2967"/>
                <a:gd name="T7" fmla="*/ 771 h 2485"/>
                <a:gd name="T8" fmla="*/ 2958 w 2967"/>
                <a:gd name="T9" fmla="*/ 883 h 2485"/>
                <a:gd name="T10" fmla="*/ 2967 w 2967"/>
                <a:gd name="T11" fmla="*/ 1024 h 2485"/>
                <a:gd name="T12" fmla="*/ 2959 w 2967"/>
                <a:gd name="T13" fmla="*/ 1186 h 2485"/>
                <a:gd name="T14" fmla="*/ 2934 w 2967"/>
                <a:gd name="T15" fmla="*/ 1337 h 2485"/>
                <a:gd name="T16" fmla="*/ 2901 w 2967"/>
                <a:gd name="T17" fmla="*/ 1454 h 2485"/>
                <a:gd name="T18" fmla="*/ 2807 w 2967"/>
                <a:gd name="T19" fmla="*/ 1679 h 2485"/>
                <a:gd name="T20" fmla="*/ 2680 w 2967"/>
                <a:gd name="T21" fmla="*/ 1884 h 2485"/>
                <a:gd name="T22" fmla="*/ 2519 w 2967"/>
                <a:gd name="T23" fmla="*/ 2066 h 2485"/>
                <a:gd name="T24" fmla="*/ 2333 w 2967"/>
                <a:gd name="T25" fmla="*/ 2219 h 2485"/>
                <a:gd name="T26" fmla="*/ 2124 w 2967"/>
                <a:gd name="T27" fmla="*/ 2340 h 2485"/>
                <a:gd name="T28" fmla="*/ 1895 w 2967"/>
                <a:gd name="T29" fmla="*/ 2428 h 2485"/>
                <a:gd name="T30" fmla="*/ 1648 w 2967"/>
                <a:gd name="T31" fmla="*/ 2475 h 2485"/>
                <a:gd name="T32" fmla="*/ 1386 w 2967"/>
                <a:gd name="T33" fmla="*/ 2481 h 2485"/>
                <a:gd name="T34" fmla="*/ 1127 w 2967"/>
                <a:gd name="T35" fmla="*/ 2442 h 2485"/>
                <a:gd name="T36" fmla="*/ 885 w 2967"/>
                <a:gd name="T37" fmla="*/ 2358 h 2485"/>
                <a:gd name="T38" fmla="*/ 664 w 2967"/>
                <a:gd name="T39" fmla="*/ 2237 h 2485"/>
                <a:gd name="T40" fmla="*/ 466 w 2967"/>
                <a:gd name="T41" fmla="*/ 2080 h 2485"/>
                <a:gd name="T42" fmla="*/ 298 w 2967"/>
                <a:gd name="T43" fmla="*/ 1892 h 2485"/>
                <a:gd name="T44" fmla="*/ 162 w 2967"/>
                <a:gd name="T45" fmla="*/ 1677 h 2485"/>
                <a:gd name="T46" fmla="*/ 67 w 2967"/>
                <a:gd name="T47" fmla="*/ 1440 h 2485"/>
                <a:gd name="T48" fmla="*/ 10 w 2967"/>
                <a:gd name="T49" fmla="*/ 1186 h 2485"/>
                <a:gd name="T50" fmla="*/ 2 w 2967"/>
                <a:gd name="T51" fmla="*/ 986 h 2485"/>
                <a:gd name="T52" fmla="*/ 12 w 2967"/>
                <a:gd name="T53" fmla="*/ 873 h 2485"/>
                <a:gd name="T54" fmla="*/ 29 w 2967"/>
                <a:gd name="T55" fmla="*/ 787 h 2485"/>
                <a:gd name="T56" fmla="*/ 43 w 2967"/>
                <a:gd name="T57" fmla="*/ 732 h 2485"/>
                <a:gd name="T58" fmla="*/ 49 w 2967"/>
                <a:gd name="T59" fmla="*/ 713 h 2485"/>
                <a:gd name="T60" fmla="*/ 1047 w 2967"/>
                <a:gd name="T61" fmla="*/ 12 h 2485"/>
                <a:gd name="T62" fmla="*/ 834 w 2967"/>
                <a:gd name="T63" fmla="*/ 462 h 2485"/>
                <a:gd name="T64" fmla="*/ 773 w 2967"/>
                <a:gd name="T65" fmla="*/ 580 h 2485"/>
                <a:gd name="T66" fmla="*/ 724 w 2967"/>
                <a:gd name="T67" fmla="*/ 666 h 2485"/>
                <a:gd name="T68" fmla="*/ 685 w 2967"/>
                <a:gd name="T69" fmla="*/ 730 h 2485"/>
                <a:gd name="T70" fmla="*/ 656 w 2967"/>
                <a:gd name="T71" fmla="*/ 779 h 2485"/>
                <a:gd name="T72" fmla="*/ 632 w 2967"/>
                <a:gd name="T73" fmla="*/ 826 h 2485"/>
                <a:gd name="T74" fmla="*/ 617 w 2967"/>
                <a:gd name="T75" fmla="*/ 875 h 2485"/>
                <a:gd name="T76" fmla="*/ 609 w 2967"/>
                <a:gd name="T77" fmla="*/ 938 h 2485"/>
                <a:gd name="T78" fmla="*/ 603 w 2967"/>
                <a:gd name="T79" fmla="*/ 1020 h 2485"/>
                <a:gd name="T80" fmla="*/ 621 w 2967"/>
                <a:gd name="T81" fmla="*/ 1208 h 2485"/>
                <a:gd name="T82" fmla="*/ 681 w 2967"/>
                <a:gd name="T83" fmla="*/ 1382 h 2485"/>
                <a:gd name="T84" fmla="*/ 775 w 2967"/>
                <a:gd name="T85" fmla="*/ 1536 h 2485"/>
                <a:gd name="T86" fmla="*/ 902 w 2967"/>
                <a:gd name="T87" fmla="*/ 1667 h 2485"/>
                <a:gd name="T88" fmla="*/ 1053 w 2967"/>
                <a:gd name="T89" fmla="*/ 1769 h 2485"/>
                <a:gd name="T90" fmla="*/ 1223 w 2967"/>
                <a:gd name="T91" fmla="*/ 1841 h 2485"/>
                <a:gd name="T92" fmla="*/ 1409 w 2967"/>
                <a:gd name="T93" fmla="*/ 1877 h 2485"/>
                <a:gd name="T94" fmla="*/ 1609 w 2967"/>
                <a:gd name="T95" fmla="*/ 1873 h 2485"/>
                <a:gd name="T96" fmla="*/ 1803 w 2967"/>
                <a:gd name="T97" fmla="*/ 1822 h 2485"/>
                <a:gd name="T98" fmla="*/ 1975 w 2967"/>
                <a:gd name="T99" fmla="*/ 1732 h 2485"/>
                <a:gd name="T100" fmla="*/ 2124 w 2967"/>
                <a:gd name="T101" fmla="*/ 1607 h 2485"/>
                <a:gd name="T102" fmla="*/ 2241 w 2967"/>
                <a:gd name="T103" fmla="*/ 1454 h 2485"/>
                <a:gd name="T104" fmla="*/ 2323 w 2967"/>
                <a:gd name="T105" fmla="*/ 1276 h 2485"/>
                <a:gd name="T106" fmla="*/ 2364 w 2967"/>
                <a:gd name="T107" fmla="*/ 1080 h 2485"/>
                <a:gd name="T108" fmla="*/ 2361 w 2967"/>
                <a:gd name="T109" fmla="*/ 900 h 2485"/>
                <a:gd name="T110" fmla="*/ 2323 w 2967"/>
                <a:gd name="T111" fmla="*/ 756 h 2485"/>
                <a:gd name="T112" fmla="*/ 2263 w 2967"/>
                <a:gd name="T113" fmla="*/ 623 h 2485"/>
                <a:gd name="T114" fmla="*/ 2186 w 2967"/>
                <a:gd name="T115" fmla="*/ 495 h 2485"/>
                <a:gd name="T116" fmla="*/ 2104 w 2967"/>
                <a:gd name="T117" fmla="*/ 370 h 2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67" h="2485">
                  <a:moveTo>
                    <a:pt x="1885" y="0"/>
                  </a:moveTo>
                  <a:lnTo>
                    <a:pt x="2691" y="180"/>
                  </a:lnTo>
                  <a:lnTo>
                    <a:pt x="2901" y="646"/>
                  </a:lnTo>
                  <a:lnTo>
                    <a:pt x="2903" y="652"/>
                  </a:lnTo>
                  <a:lnTo>
                    <a:pt x="2909" y="668"/>
                  </a:lnTo>
                  <a:lnTo>
                    <a:pt x="2916" y="693"/>
                  </a:lnTo>
                  <a:lnTo>
                    <a:pt x="2926" y="728"/>
                  </a:lnTo>
                  <a:lnTo>
                    <a:pt x="2938" y="771"/>
                  </a:lnTo>
                  <a:lnTo>
                    <a:pt x="2948" y="824"/>
                  </a:lnTo>
                  <a:lnTo>
                    <a:pt x="2958" y="883"/>
                  </a:lnTo>
                  <a:lnTo>
                    <a:pt x="2963" y="949"/>
                  </a:lnTo>
                  <a:lnTo>
                    <a:pt x="2967" y="1024"/>
                  </a:lnTo>
                  <a:lnTo>
                    <a:pt x="2965" y="1102"/>
                  </a:lnTo>
                  <a:lnTo>
                    <a:pt x="2959" y="1186"/>
                  </a:lnTo>
                  <a:lnTo>
                    <a:pt x="2946" y="1276"/>
                  </a:lnTo>
                  <a:lnTo>
                    <a:pt x="2934" y="1337"/>
                  </a:lnTo>
                  <a:lnTo>
                    <a:pt x="2934" y="1337"/>
                  </a:lnTo>
                  <a:lnTo>
                    <a:pt x="2901" y="1454"/>
                  </a:lnTo>
                  <a:lnTo>
                    <a:pt x="2858" y="1569"/>
                  </a:lnTo>
                  <a:lnTo>
                    <a:pt x="2807" y="1679"/>
                  </a:lnTo>
                  <a:lnTo>
                    <a:pt x="2746" y="1785"/>
                  </a:lnTo>
                  <a:lnTo>
                    <a:pt x="2680" y="1884"/>
                  </a:lnTo>
                  <a:lnTo>
                    <a:pt x="2603" y="1978"/>
                  </a:lnTo>
                  <a:lnTo>
                    <a:pt x="2519" y="2066"/>
                  </a:lnTo>
                  <a:lnTo>
                    <a:pt x="2431" y="2147"/>
                  </a:lnTo>
                  <a:lnTo>
                    <a:pt x="2333" y="2219"/>
                  </a:lnTo>
                  <a:lnTo>
                    <a:pt x="2231" y="2283"/>
                  </a:lnTo>
                  <a:lnTo>
                    <a:pt x="2124" y="2340"/>
                  </a:lnTo>
                  <a:lnTo>
                    <a:pt x="2012" y="2389"/>
                  </a:lnTo>
                  <a:lnTo>
                    <a:pt x="1895" y="2428"/>
                  </a:lnTo>
                  <a:lnTo>
                    <a:pt x="1773" y="2458"/>
                  </a:lnTo>
                  <a:lnTo>
                    <a:pt x="1648" y="2475"/>
                  </a:lnTo>
                  <a:lnTo>
                    <a:pt x="1521" y="2485"/>
                  </a:lnTo>
                  <a:lnTo>
                    <a:pt x="1386" y="2481"/>
                  </a:lnTo>
                  <a:lnTo>
                    <a:pt x="1255" y="2467"/>
                  </a:lnTo>
                  <a:lnTo>
                    <a:pt x="1127" y="2442"/>
                  </a:lnTo>
                  <a:lnTo>
                    <a:pt x="1004" y="2405"/>
                  </a:lnTo>
                  <a:lnTo>
                    <a:pt x="885" y="2358"/>
                  </a:lnTo>
                  <a:lnTo>
                    <a:pt x="771" y="2301"/>
                  </a:lnTo>
                  <a:lnTo>
                    <a:pt x="664" y="2237"/>
                  </a:lnTo>
                  <a:lnTo>
                    <a:pt x="560" y="2162"/>
                  </a:lnTo>
                  <a:lnTo>
                    <a:pt x="466" y="2080"/>
                  </a:lnTo>
                  <a:lnTo>
                    <a:pt x="378" y="1988"/>
                  </a:lnTo>
                  <a:lnTo>
                    <a:pt x="298" y="1892"/>
                  </a:lnTo>
                  <a:lnTo>
                    <a:pt x="225" y="1789"/>
                  </a:lnTo>
                  <a:lnTo>
                    <a:pt x="162" y="1677"/>
                  </a:lnTo>
                  <a:lnTo>
                    <a:pt x="110" y="1562"/>
                  </a:lnTo>
                  <a:lnTo>
                    <a:pt x="67" y="1440"/>
                  </a:lnTo>
                  <a:lnTo>
                    <a:pt x="33" y="1315"/>
                  </a:lnTo>
                  <a:lnTo>
                    <a:pt x="10" y="1186"/>
                  </a:lnTo>
                  <a:lnTo>
                    <a:pt x="0" y="1051"/>
                  </a:lnTo>
                  <a:lnTo>
                    <a:pt x="2" y="986"/>
                  </a:lnTo>
                  <a:lnTo>
                    <a:pt x="6" y="926"/>
                  </a:lnTo>
                  <a:lnTo>
                    <a:pt x="12" y="873"/>
                  </a:lnTo>
                  <a:lnTo>
                    <a:pt x="20" y="826"/>
                  </a:lnTo>
                  <a:lnTo>
                    <a:pt x="29" y="787"/>
                  </a:lnTo>
                  <a:lnTo>
                    <a:pt x="37" y="756"/>
                  </a:lnTo>
                  <a:lnTo>
                    <a:pt x="43" y="732"/>
                  </a:lnTo>
                  <a:lnTo>
                    <a:pt x="47" y="718"/>
                  </a:lnTo>
                  <a:lnTo>
                    <a:pt x="49" y="713"/>
                  </a:lnTo>
                  <a:lnTo>
                    <a:pt x="237" y="237"/>
                  </a:lnTo>
                  <a:lnTo>
                    <a:pt x="1047" y="12"/>
                  </a:lnTo>
                  <a:lnTo>
                    <a:pt x="869" y="390"/>
                  </a:lnTo>
                  <a:lnTo>
                    <a:pt x="834" y="462"/>
                  </a:lnTo>
                  <a:lnTo>
                    <a:pt x="803" y="525"/>
                  </a:lnTo>
                  <a:lnTo>
                    <a:pt x="773" y="580"/>
                  </a:lnTo>
                  <a:lnTo>
                    <a:pt x="748" y="625"/>
                  </a:lnTo>
                  <a:lnTo>
                    <a:pt x="724" y="666"/>
                  </a:lnTo>
                  <a:lnTo>
                    <a:pt x="705" y="699"/>
                  </a:lnTo>
                  <a:lnTo>
                    <a:pt x="685" y="730"/>
                  </a:lnTo>
                  <a:lnTo>
                    <a:pt x="669" y="756"/>
                  </a:lnTo>
                  <a:lnTo>
                    <a:pt x="656" y="779"/>
                  </a:lnTo>
                  <a:lnTo>
                    <a:pt x="644" y="803"/>
                  </a:lnTo>
                  <a:lnTo>
                    <a:pt x="632" y="826"/>
                  </a:lnTo>
                  <a:lnTo>
                    <a:pt x="624" y="849"/>
                  </a:lnTo>
                  <a:lnTo>
                    <a:pt x="617" y="875"/>
                  </a:lnTo>
                  <a:lnTo>
                    <a:pt x="613" y="904"/>
                  </a:lnTo>
                  <a:lnTo>
                    <a:pt x="609" y="938"/>
                  </a:lnTo>
                  <a:lnTo>
                    <a:pt x="605" y="975"/>
                  </a:lnTo>
                  <a:lnTo>
                    <a:pt x="603" y="1020"/>
                  </a:lnTo>
                  <a:lnTo>
                    <a:pt x="607" y="1116"/>
                  </a:lnTo>
                  <a:lnTo>
                    <a:pt x="621" y="1208"/>
                  </a:lnTo>
                  <a:lnTo>
                    <a:pt x="646" y="1296"/>
                  </a:lnTo>
                  <a:lnTo>
                    <a:pt x="681" y="1382"/>
                  </a:lnTo>
                  <a:lnTo>
                    <a:pt x="724" y="1460"/>
                  </a:lnTo>
                  <a:lnTo>
                    <a:pt x="775" y="1536"/>
                  </a:lnTo>
                  <a:lnTo>
                    <a:pt x="836" y="1605"/>
                  </a:lnTo>
                  <a:lnTo>
                    <a:pt x="902" y="1667"/>
                  </a:lnTo>
                  <a:lnTo>
                    <a:pt x="975" y="1722"/>
                  </a:lnTo>
                  <a:lnTo>
                    <a:pt x="1053" y="1769"/>
                  </a:lnTo>
                  <a:lnTo>
                    <a:pt x="1137" y="1810"/>
                  </a:lnTo>
                  <a:lnTo>
                    <a:pt x="1223" y="1841"/>
                  </a:lnTo>
                  <a:lnTo>
                    <a:pt x="1315" y="1865"/>
                  </a:lnTo>
                  <a:lnTo>
                    <a:pt x="1409" y="1877"/>
                  </a:lnTo>
                  <a:lnTo>
                    <a:pt x="1505" y="1880"/>
                  </a:lnTo>
                  <a:lnTo>
                    <a:pt x="1609" y="1873"/>
                  </a:lnTo>
                  <a:lnTo>
                    <a:pt x="1707" y="1851"/>
                  </a:lnTo>
                  <a:lnTo>
                    <a:pt x="1803" y="1822"/>
                  </a:lnTo>
                  <a:lnTo>
                    <a:pt x="1891" y="1781"/>
                  </a:lnTo>
                  <a:lnTo>
                    <a:pt x="1975" y="1732"/>
                  </a:lnTo>
                  <a:lnTo>
                    <a:pt x="2053" y="1673"/>
                  </a:lnTo>
                  <a:lnTo>
                    <a:pt x="2124" y="1607"/>
                  </a:lnTo>
                  <a:lnTo>
                    <a:pt x="2186" y="1534"/>
                  </a:lnTo>
                  <a:lnTo>
                    <a:pt x="2241" y="1454"/>
                  </a:lnTo>
                  <a:lnTo>
                    <a:pt x="2286" y="1368"/>
                  </a:lnTo>
                  <a:lnTo>
                    <a:pt x="2323" y="1276"/>
                  </a:lnTo>
                  <a:lnTo>
                    <a:pt x="2349" y="1180"/>
                  </a:lnTo>
                  <a:lnTo>
                    <a:pt x="2364" y="1080"/>
                  </a:lnTo>
                  <a:lnTo>
                    <a:pt x="2368" y="979"/>
                  </a:lnTo>
                  <a:lnTo>
                    <a:pt x="2361" y="900"/>
                  </a:lnTo>
                  <a:lnTo>
                    <a:pt x="2347" y="826"/>
                  </a:lnTo>
                  <a:lnTo>
                    <a:pt x="2323" y="756"/>
                  </a:lnTo>
                  <a:lnTo>
                    <a:pt x="2296" y="687"/>
                  </a:lnTo>
                  <a:lnTo>
                    <a:pt x="2263" y="623"/>
                  </a:lnTo>
                  <a:lnTo>
                    <a:pt x="2225" y="558"/>
                  </a:lnTo>
                  <a:lnTo>
                    <a:pt x="2186" y="495"/>
                  </a:lnTo>
                  <a:lnTo>
                    <a:pt x="2145" y="433"/>
                  </a:lnTo>
                  <a:lnTo>
                    <a:pt x="2104" y="370"/>
                  </a:lnTo>
                  <a:lnTo>
                    <a:pt x="1885" y="0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4">
                    <a:lumMod val="75000"/>
                  </a:schemeClr>
                </a:gs>
                <a:gs pos="39000">
                  <a:schemeClr val="accent4"/>
                </a:gs>
              </a:gsLst>
              <a:lin ang="54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5939565" y="3297112"/>
              <a:ext cx="2070062" cy="2195609"/>
            </a:xfrm>
            <a:custGeom>
              <a:avLst/>
              <a:gdLst>
                <a:gd name="T0" fmla="*/ 1684 w 2770"/>
                <a:gd name="T1" fmla="*/ 51 h 2938"/>
                <a:gd name="T2" fmla="*/ 1711 w 2770"/>
                <a:gd name="T3" fmla="*/ 54 h 2938"/>
                <a:gd name="T4" fmla="*/ 1784 w 2770"/>
                <a:gd name="T5" fmla="*/ 72 h 2938"/>
                <a:gd name="T6" fmla="*/ 1891 w 2770"/>
                <a:gd name="T7" fmla="*/ 109 h 2938"/>
                <a:gd name="T8" fmla="*/ 2026 w 2770"/>
                <a:gd name="T9" fmla="*/ 170 h 2938"/>
                <a:gd name="T10" fmla="*/ 2175 w 2770"/>
                <a:gd name="T11" fmla="*/ 264 h 2938"/>
                <a:gd name="T12" fmla="*/ 2298 w 2770"/>
                <a:gd name="T13" fmla="*/ 365 h 2938"/>
                <a:gd name="T14" fmla="*/ 2384 w 2770"/>
                <a:gd name="T15" fmla="*/ 454 h 2938"/>
                <a:gd name="T16" fmla="*/ 2533 w 2770"/>
                <a:gd name="T17" fmla="*/ 647 h 2938"/>
                <a:gd name="T18" fmla="*/ 2647 w 2770"/>
                <a:gd name="T19" fmla="*/ 860 h 2938"/>
                <a:gd name="T20" fmla="*/ 2725 w 2770"/>
                <a:gd name="T21" fmla="*/ 1087 h 2938"/>
                <a:gd name="T22" fmla="*/ 2764 w 2770"/>
                <a:gd name="T23" fmla="*/ 1326 h 2938"/>
                <a:gd name="T24" fmla="*/ 2766 w 2770"/>
                <a:gd name="T25" fmla="*/ 1569 h 2938"/>
                <a:gd name="T26" fmla="*/ 2727 w 2770"/>
                <a:gd name="T27" fmla="*/ 1811 h 2938"/>
                <a:gd name="T28" fmla="*/ 2645 w 2770"/>
                <a:gd name="T29" fmla="*/ 2048 h 2938"/>
                <a:gd name="T30" fmla="*/ 2527 w 2770"/>
                <a:gd name="T31" fmla="*/ 2267 h 2938"/>
                <a:gd name="T32" fmla="*/ 2382 w 2770"/>
                <a:gd name="T33" fmla="*/ 2453 h 2938"/>
                <a:gd name="T34" fmla="*/ 2212 w 2770"/>
                <a:gd name="T35" fmla="*/ 2611 h 2938"/>
                <a:gd name="T36" fmla="*/ 2024 w 2770"/>
                <a:gd name="T37" fmla="*/ 2740 h 2938"/>
                <a:gd name="T38" fmla="*/ 1819 w 2770"/>
                <a:gd name="T39" fmla="*/ 2838 h 2938"/>
                <a:gd name="T40" fmla="*/ 1602 w 2770"/>
                <a:gd name="T41" fmla="*/ 2903 h 2938"/>
                <a:gd name="T42" fmla="*/ 1376 w 2770"/>
                <a:gd name="T43" fmla="*/ 2934 h 2938"/>
                <a:gd name="T44" fmla="*/ 1147 w 2770"/>
                <a:gd name="T45" fmla="*/ 2932 h 2938"/>
                <a:gd name="T46" fmla="*/ 920 w 2770"/>
                <a:gd name="T47" fmla="*/ 2893 h 2938"/>
                <a:gd name="T48" fmla="*/ 697 w 2770"/>
                <a:gd name="T49" fmla="*/ 2817 h 2938"/>
                <a:gd name="T50" fmla="*/ 531 w 2770"/>
                <a:gd name="T51" fmla="*/ 2731 h 2938"/>
                <a:gd name="T52" fmla="*/ 439 w 2770"/>
                <a:gd name="T53" fmla="*/ 2664 h 2938"/>
                <a:gd name="T54" fmla="*/ 372 w 2770"/>
                <a:gd name="T55" fmla="*/ 2607 h 2938"/>
                <a:gd name="T56" fmla="*/ 333 w 2770"/>
                <a:gd name="T57" fmla="*/ 2568 h 2938"/>
                <a:gd name="T58" fmla="*/ 319 w 2770"/>
                <a:gd name="T59" fmla="*/ 2553 h 2938"/>
                <a:gd name="T60" fmla="*/ 208 w 2770"/>
                <a:gd name="T61" fmla="*/ 1353 h 2938"/>
                <a:gd name="T62" fmla="*/ 498 w 2770"/>
                <a:gd name="T63" fmla="*/ 1823 h 2938"/>
                <a:gd name="T64" fmla="*/ 586 w 2770"/>
                <a:gd name="T65" fmla="*/ 1968 h 2938"/>
                <a:gd name="T66" fmla="*/ 678 w 2770"/>
                <a:gd name="T67" fmla="*/ 2085 h 2938"/>
                <a:gd name="T68" fmla="*/ 791 w 2770"/>
                <a:gd name="T69" fmla="*/ 2183 h 2938"/>
                <a:gd name="T70" fmla="*/ 948 w 2770"/>
                <a:gd name="T71" fmla="*/ 2267 h 2938"/>
                <a:gd name="T72" fmla="*/ 1126 w 2770"/>
                <a:gd name="T73" fmla="*/ 2320 h 2938"/>
                <a:gd name="T74" fmla="*/ 1310 w 2770"/>
                <a:gd name="T75" fmla="*/ 2334 h 2938"/>
                <a:gd name="T76" fmla="*/ 1488 w 2770"/>
                <a:gd name="T77" fmla="*/ 2308 h 2938"/>
                <a:gd name="T78" fmla="*/ 1658 w 2770"/>
                <a:gd name="T79" fmla="*/ 2249 h 2938"/>
                <a:gd name="T80" fmla="*/ 1815 w 2770"/>
                <a:gd name="T81" fmla="*/ 2156 h 2938"/>
                <a:gd name="T82" fmla="*/ 1950 w 2770"/>
                <a:gd name="T83" fmla="*/ 2030 h 2938"/>
                <a:gd name="T84" fmla="*/ 2058 w 2770"/>
                <a:gd name="T85" fmla="*/ 1874 h 2938"/>
                <a:gd name="T86" fmla="*/ 2130 w 2770"/>
                <a:gd name="T87" fmla="*/ 1698 h 2938"/>
                <a:gd name="T88" fmla="*/ 2163 w 2770"/>
                <a:gd name="T89" fmla="*/ 1516 h 2938"/>
                <a:gd name="T90" fmla="*/ 2157 w 2770"/>
                <a:gd name="T91" fmla="*/ 1336 h 2938"/>
                <a:gd name="T92" fmla="*/ 2114 w 2770"/>
                <a:gd name="T93" fmla="*/ 1160 h 2938"/>
                <a:gd name="T94" fmla="*/ 2038 w 2770"/>
                <a:gd name="T95" fmla="*/ 995 h 2938"/>
                <a:gd name="T96" fmla="*/ 1928 w 2770"/>
                <a:gd name="T97" fmla="*/ 851 h 2938"/>
                <a:gd name="T98" fmla="*/ 1787 w 2770"/>
                <a:gd name="T99" fmla="*/ 727 h 2938"/>
                <a:gd name="T100" fmla="*/ 1650 w 2770"/>
                <a:gd name="T101" fmla="*/ 649 h 2938"/>
                <a:gd name="T102" fmla="*/ 1553 w 2770"/>
                <a:gd name="T103" fmla="*/ 612 h 2938"/>
                <a:gd name="T104" fmla="*/ 1455 w 2770"/>
                <a:gd name="T105" fmla="*/ 592 h 2938"/>
                <a:gd name="T106" fmla="*/ 1347 w 2770"/>
                <a:gd name="T107" fmla="*/ 589 h 2938"/>
                <a:gd name="T108" fmla="*/ 1216 w 2770"/>
                <a:gd name="T109" fmla="*/ 594 h 2938"/>
                <a:gd name="T110" fmla="*/ 1048 w 2770"/>
                <a:gd name="T111" fmla="*/ 602 h 2938"/>
                <a:gd name="T112" fmla="*/ 1175 w 2770"/>
                <a:gd name="T113" fmla="*/ 0 h 2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770" h="2938">
                  <a:moveTo>
                    <a:pt x="1175" y="0"/>
                  </a:moveTo>
                  <a:lnTo>
                    <a:pt x="1684" y="51"/>
                  </a:lnTo>
                  <a:lnTo>
                    <a:pt x="1692" y="52"/>
                  </a:lnTo>
                  <a:lnTo>
                    <a:pt x="1711" y="54"/>
                  </a:lnTo>
                  <a:lnTo>
                    <a:pt x="1742" y="62"/>
                  </a:lnTo>
                  <a:lnTo>
                    <a:pt x="1784" y="72"/>
                  </a:lnTo>
                  <a:lnTo>
                    <a:pt x="1832" y="88"/>
                  </a:lnTo>
                  <a:lnTo>
                    <a:pt x="1891" y="109"/>
                  </a:lnTo>
                  <a:lnTo>
                    <a:pt x="1956" y="137"/>
                  </a:lnTo>
                  <a:lnTo>
                    <a:pt x="2026" y="170"/>
                  </a:lnTo>
                  <a:lnTo>
                    <a:pt x="2099" y="213"/>
                  </a:lnTo>
                  <a:lnTo>
                    <a:pt x="2175" y="264"/>
                  </a:lnTo>
                  <a:lnTo>
                    <a:pt x="2253" y="324"/>
                  </a:lnTo>
                  <a:lnTo>
                    <a:pt x="2298" y="365"/>
                  </a:lnTo>
                  <a:lnTo>
                    <a:pt x="2298" y="365"/>
                  </a:lnTo>
                  <a:lnTo>
                    <a:pt x="2384" y="454"/>
                  </a:lnTo>
                  <a:lnTo>
                    <a:pt x="2463" y="547"/>
                  </a:lnTo>
                  <a:lnTo>
                    <a:pt x="2533" y="647"/>
                  </a:lnTo>
                  <a:lnTo>
                    <a:pt x="2594" y="751"/>
                  </a:lnTo>
                  <a:lnTo>
                    <a:pt x="2647" y="860"/>
                  </a:lnTo>
                  <a:lnTo>
                    <a:pt x="2690" y="972"/>
                  </a:lnTo>
                  <a:lnTo>
                    <a:pt x="2725" y="1087"/>
                  </a:lnTo>
                  <a:lnTo>
                    <a:pt x="2749" y="1207"/>
                  </a:lnTo>
                  <a:lnTo>
                    <a:pt x="2764" y="1326"/>
                  </a:lnTo>
                  <a:lnTo>
                    <a:pt x="2770" y="1447"/>
                  </a:lnTo>
                  <a:lnTo>
                    <a:pt x="2766" y="1569"/>
                  </a:lnTo>
                  <a:lnTo>
                    <a:pt x="2750" y="1690"/>
                  </a:lnTo>
                  <a:lnTo>
                    <a:pt x="2727" y="1811"/>
                  </a:lnTo>
                  <a:lnTo>
                    <a:pt x="2692" y="1931"/>
                  </a:lnTo>
                  <a:lnTo>
                    <a:pt x="2645" y="2048"/>
                  </a:lnTo>
                  <a:lnTo>
                    <a:pt x="2588" y="2163"/>
                  </a:lnTo>
                  <a:lnTo>
                    <a:pt x="2527" y="2267"/>
                  </a:lnTo>
                  <a:lnTo>
                    <a:pt x="2457" y="2363"/>
                  </a:lnTo>
                  <a:lnTo>
                    <a:pt x="2382" y="2453"/>
                  </a:lnTo>
                  <a:lnTo>
                    <a:pt x="2300" y="2537"/>
                  </a:lnTo>
                  <a:lnTo>
                    <a:pt x="2212" y="2611"/>
                  </a:lnTo>
                  <a:lnTo>
                    <a:pt x="2120" y="2680"/>
                  </a:lnTo>
                  <a:lnTo>
                    <a:pt x="2024" y="2740"/>
                  </a:lnTo>
                  <a:lnTo>
                    <a:pt x="1923" y="2793"/>
                  </a:lnTo>
                  <a:lnTo>
                    <a:pt x="1819" y="2838"/>
                  </a:lnTo>
                  <a:lnTo>
                    <a:pt x="1711" y="2874"/>
                  </a:lnTo>
                  <a:lnTo>
                    <a:pt x="1602" y="2903"/>
                  </a:lnTo>
                  <a:lnTo>
                    <a:pt x="1490" y="2922"/>
                  </a:lnTo>
                  <a:lnTo>
                    <a:pt x="1376" y="2934"/>
                  </a:lnTo>
                  <a:lnTo>
                    <a:pt x="1263" y="2938"/>
                  </a:lnTo>
                  <a:lnTo>
                    <a:pt x="1147" y="2932"/>
                  </a:lnTo>
                  <a:lnTo>
                    <a:pt x="1034" y="2917"/>
                  </a:lnTo>
                  <a:lnTo>
                    <a:pt x="920" y="2893"/>
                  </a:lnTo>
                  <a:lnTo>
                    <a:pt x="807" y="2860"/>
                  </a:lnTo>
                  <a:lnTo>
                    <a:pt x="697" y="2817"/>
                  </a:lnTo>
                  <a:lnTo>
                    <a:pt x="588" y="2766"/>
                  </a:lnTo>
                  <a:lnTo>
                    <a:pt x="531" y="2731"/>
                  </a:lnTo>
                  <a:lnTo>
                    <a:pt x="482" y="2697"/>
                  </a:lnTo>
                  <a:lnTo>
                    <a:pt x="439" y="2664"/>
                  </a:lnTo>
                  <a:lnTo>
                    <a:pt x="402" y="2635"/>
                  </a:lnTo>
                  <a:lnTo>
                    <a:pt x="372" y="2607"/>
                  </a:lnTo>
                  <a:lnTo>
                    <a:pt x="349" y="2586"/>
                  </a:lnTo>
                  <a:lnTo>
                    <a:pt x="333" y="2568"/>
                  </a:lnTo>
                  <a:lnTo>
                    <a:pt x="323" y="2557"/>
                  </a:lnTo>
                  <a:lnTo>
                    <a:pt x="319" y="2553"/>
                  </a:lnTo>
                  <a:lnTo>
                    <a:pt x="0" y="2154"/>
                  </a:lnTo>
                  <a:lnTo>
                    <a:pt x="208" y="1353"/>
                  </a:lnTo>
                  <a:lnTo>
                    <a:pt x="449" y="1737"/>
                  </a:lnTo>
                  <a:lnTo>
                    <a:pt x="498" y="1823"/>
                  </a:lnTo>
                  <a:lnTo>
                    <a:pt x="543" y="1899"/>
                  </a:lnTo>
                  <a:lnTo>
                    <a:pt x="586" y="1968"/>
                  </a:lnTo>
                  <a:lnTo>
                    <a:pt x="631" y="2030"/>
                  </a:lnTo>
                  <a:lnTo>
                    <a:pt x="678" y="2085"/>
                  </a:lnTo>
                  <a:lnTo>
                    <a:pt x="731" y="2136"/>
                  </a:lnTo>
                  <a:lnTo>
                    <a:pt x="791" y="2183"/>
                  </a:lnTo>
                  <a:lnTo>
                    <a:pt x="860" y="2226"/>
                  </a:lnTo>
                  <a:lnTo>
                    <a:pt x="948" y="2267"/>
                  </a:lnTo>
                  <a:lnTo>
                    <a:pt x="1036" y="2298"/>
                  </a:lnTo>
                  <a:lnTo>
                    <a:pt x="1126" y="2320"/>
                  </a:lnTo>
                  <a:lnTo>
                    <a:pt x="1218" y="2332"/>
                  </a:lnTo>
                  <a:lnTo>
                    <a:pt x="1310" y="2334"/>
                  </a:lnTo>
                  <a:lnTo>
                    <a:pt x="1400" y="2326"/>
                  </a:lnTo>
                  <a:lnTo>
                    <a:pt x="1488" y="2308"/>
                  </a:lnTo>
                  <a:lnTo>
                    <a:pt x="1574" y="2283"/>
                  </a:lnTo>
                  <a:lnTo>
                    <a:pt x="1658" y="2249"/>
                  </a:lnTo>
                  <a:lnTo>
                    <a:pt x="1739" y="2206"/>
                  </a:lnTo>
                  <a:lnTo>
                    <a:pt x="1815" y="2156"/>
                  </a:lnTo>
                  <a:lnTo>
                    <a:pt x="1885" y="2097"/>
                  </a:lnTo>
                  <a:lnTo>
                    <a:pt x="1950" y="2030"/>
                  </a:lnTo>
                  <a:lnTo>
                    <a:pt x="2007" y="1956"/>
                  </a:lnTo>
                  <a:lnTo>
                    <a:pt x="2058" y="1874"/>
                  </a:lnTo>
                  <a:lnTo>
                    <a:pt x="2099" y="1788"/>
                  </a:lnTo>
                  <a:lnTo>
                    <a:pt x="2130" y="1698"/>
                  </a:lnTo>
                  <a:lnTo>
                    <a:pt x="2152" y="1608"/>
                  </a:lnTo>
                  <a:lnTo>
                    <a:pt x="2163" y="1516"/>
                  </a:lnTo>
                  <a:lnTo>
                    <a:pt x="2165" y="1426"/>
                  </a:lnTo>
                  <a:lnTo>
                    <a:pt x="2157" y="1336"/>
                  </a:lnTo>
                  <a:lnTo>
                    <a:pt x="2140" y="1246"/>
                  </a:lnTo>
                  <a:lnTo>
                    <a:pt x="2114" y="1160"/>
                  </a:lnTo>
                  <a:lnTo>
                    <a:pt x="2081" y="1076"/>
                  </a:lnTo>
                  <a:lnTo>
                    <a:pt x="2038" y="995"/>
                  </a:lnTo>
                  <a:lnTo>
                    <a:pt x="1987" y="921"/>
                  </a:lnTo>
                  <a:lnTo>
                    <a:pt x="1928" y="851"/>
                  </a:lnTo>
                  <a:lnTo>
                    <a:pt x="1862" y="786"/>
                  </a:lnTo>
                  <a:lnTo>
                    <a:pt x="1787" y="727"/>
                  </a:lnTo>
                  <a:lnTo>
                    <a:pt x="1705" y="677"/>
                  </a:lnTo>
                  <a:lnTo>
                    <a:pt x="1650" y="649"/>
                  </a:lnTo>
                  <a:lnTo>
                    <a:pt x="1600" y="628"/>
                  </a:lnTo>
                  <a:lnTo>
                    <a:pt x="1553" y="612"/>
                  </a:lnTo>
                  <a:lnTo>
                    <a:pt x="1504" y="600"/>
                  </a:lnTo>
                  <a:lnTo>
                    <a:pt x="1455" y="592"/>
                  </a:lnTo>
                  <a:lnTo>
                    <a:pt x="1404" y="590"/>
                  </a:lnTo>
                  <a:lnTo>
                    <a:pt x="1347" y="589"/>
                  </a:lnTo>
                  <a:lnTo>
                    <a:pt x="1286" y="590"/>
                  </a:lnTo>
                  <a:lnTo>
                    <a:pt x="1216" y="594"/>
                  </a:lnTo>
                  <a:lnTo>
                    <a:pt x="1138" y="598"/>
                  </a:lnTo>
                  <a:lnTo>
                    <a:pt x="1048" y="602"/>
                  </a:lnTo>
                  <a:lnTo>
                    <a:pt x="590" y="598"/>
                  </a:lnTo>
                  <a:lnTo>
                    <a:pt x="1175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0"/>
                  </a:schemeClr>
                </a:gs>
                <a:gs pos="39000">
                  <a:schemeClr val="accent3"/>
                </a:gs>
              </a:gsLst>
              <a:lin ang="1800000" scaled="0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5873802" y="1981839"/>
              <a:ext cx="2079029" cy="2201588"/>
            </a:xfrm>
            <a:custGeom>
              <a:avLst/>
              <a:gdLst>
                <a:gd name="T0" fmla="*/ 1353 w 2782"/>
                <a:gd name="T1" fmla="*/ 0 h 2944"/>
                <a:gd name="T2" fmla="*/ 1580 w 2782"/>
                <a:gd name="T3" fmla="*/ 25 h 2944"/>
                <a:gd name="T4" fmla="*/ 1797 w 2782"/>
                <a:gd name="T5" fmla="*/ 86 h 2944"/>
                <a:gd name="T6" fmla="*/ 2005 w 2782"/>
                <a:gd name="T7" fmla="*/ 178 h 2944"/>
                <a:gd name="T8" fmla="*/ 2198 w 2782"/>
                <a:gd name="T9" fmla="*/ 303 h 2944"/>
                <a:gd name="T10" fmla="*/ 2371 w 2782"/>
                <a:gd name="T11" fmla="*/ 456 h 2944"/>
                <a:gd name="T12" fmla="*/ 2519 w 2782"/>
                <a:gd name="T13" fmla="*/ 640 h 2944"/>
                <a:gd name="T14" fmla="*/ 2641 w 2782"/>
                <a:gd name="T15" fmla="*/ 849 h 2944"/>
                <a:gd name="T16" fmla="*/ 2725 w 2782"/>
                <a:gd name="T17" fmla="*/ 1070 h 2944"/>
                <a:gd name="T18" fmla="*/ 2772 w 2782"/>
                <a:gd name="T19" fmla="*/ 1297 h 2944"/>
                <a:gd name="T20" fmla="*/ 2782 w 2782"/>
                <a:gd name="T21" fmla="*/ 1526 h 2944"/>
                <a:gd name="T22" fmla="*/ 2758 w 2782"/>
                <a:gd name="T23" fmla="*/ 1751 h 2944"/>
                <a:gd name="T24" fmla="*/ 2701 w 2782"/>
                <a:gd name="T25" fmla="*/ 1970 h 2944"/>
                <a:gd name="T26" fmla="*/ 2611 w 2782"/>
                <a:gd name="T27" fmla="*/ 2177 h 2944"/>
                <a:gd name="T28" fmla="*/ 2490 w 2782"/>
                <a:gd name="T29" fmla="*/ 2371 h 2944"/>
                <a:gd name="T30" fmla="*/ 2337 w 2782"/>
                <a:gd name="T31" fmla="*/ 2545 h 2944"/>
                <a:gd name="T32" fmla="*/ 2155 w 2782"/>
                <a:gd name="T33" fmla="*/ 2698 h 2944"/>
                <a:gd name="T34" fmla="*/ 1989 w 2782"/>
                <a:gd name="T35" fmla="*/ 2796 h 2944"/>
                <a:gd name="T36" fmla="*/ 1874 w 2782"/>
                <a:gd name="T37" fmla="*/ 2844 h 2944"/>
                <a:gd name="T38" fmla="*/ 1787 w 2782"/>
                <a:gd name="T39" fmla="*/ 2870 h 2944"/>
                <a:gd name="T40" fmla="*/ 1740 w 2782"/>
                <a:gd name="T41" fmla="*/ 2880 h 2944"/>
                <a:gd name="T42" fmla="*/ 1226 w 2782"/>
                <a:gd name="T43" fmla="*/ 2944 h 2944"/>
                <a:gd name="T44" fmla="*/ 1104 w 2782"/>
                <a:gd name="T45" fmla="*/ 2346 h 2944"/>
                <a:gd name="T46" fmla="*/ 1280 w 2782"/>
                <a:gd name="T47" fmla="*/ 2346 h 2944"/>
                <a:gd name="T48" fmla="*/ 1416 w 2782"/>
                <a:gd name="T49" fmla="*/ 2344 h 2944"/>
                <a:gd name="T50" fmla="*/ 1525 w 2782"/>
                <a:gd name="T51" fmla="*/ 2332 h 2944"/>
                <a:gd name="T52" fmla="*/ 1627 w 2782"/>
                <a:gd name="T53" fmla="*/ 2303 h 2944"/>
                <a:gd name="T54" fmla="*/ 1737 w 2782"/>
                <a:gd name="T55" fmla="*/ 2248 h 2944"/>
                <a:gd name="T56" fmla="*/ 1891 w 2782"/>
                <a:gd name="T57" fmla="*/ 2136 h 2944"/>
                <a:gd name="T58" fmla="*/ 2012 w 2782"/>
                <a:gd name="T59" fmla="*/ 1999 h 2944"/>
                <a:gd name="T60" fmla="*/ 2103 w 2782"/>
                <a:gd name="T61" fmla="*/ 1841 h 2944"/>
                <a:gd name="T62" fmla="*/ 2159 w 2782"/>
                <a:gd name="T63" fmla="*/ 1669 h 2944"/>
                <a:gd name="T64" fmla="*/ 2179 w 2782"/>
                <a:gd name="T65" fmla="*/ 1489 h 2944"/>
                <a:gd name="T66" fmla="*/ 2161 w 2782"/>
                <a:gd name="T67" fmla="*/ 1309 h 2944"/>
                <a:gd name="T68" fmla="*/ 2104 w 2782"/>
                <a:gd name="T69" fmla="*/ 1131 h 2944"/>
                <a:gd name="T70" fmla="*/ 2009 w 2782"/>
                <a:gd name="T71" fmla="*/ 964 h 2944"/>
                <a:gd name="T72" fmla="*/ 1881 w 2782"/>
                <a:gd name="T73" fmla="*/ 825 h 2944"/>
                <a:gd name="T74" fmla="*/ 1733 w 2782"/>
                <a:gd name="T75" fmla="*/ 720 h 2944"/>
                <a:gd name="T76" fmla="*/ 1568 w 2782"/>
                <a:gd name="T77" fmla="*/ 645 h 2944"/>
                <a:gd name="T78" fmla="*/ 1392 w 2782"/>
                <a:gd name="T79" fmla="*/ 608 h 2944"/>
                <a:gd name="T80" fmla="*/ 1210 w 2782"/>
                <a:gd name="T81" fmla="*/ 606 h 2944"/>
                <a:gd name="T82" fmla="*/ 1030 w 2782"/>
                <a:gd name="T83" fmla="*/ 644 h 2944"/>
                <a:gd name="T84" fmla="*/ 856 w 2782"/>
                <a:gd name="T85" fmla="*/ 720 h 2944"/>
                <a:gd name="T86" fmla="*/ 734 w 2782"/>
                <a:gd name="T87" fmla="*/ 810 h 2944"/>
                <a:gd name="T88" fmla="*/ 642 w 2782"/>
                <a:gd name="T89" fmla="*/ 913 h 2944"/>
                <a:gd name="T90" fmla="*/ 564 w 2782"/>
                <a:gd name="T91" fmla="*/ 1035 h 2944"/>
                <a:gd name="T92" fmla="*/ 488 w 2782"/>
                <a:gd name="T93" fmla="*/ 1170 h 2944"/>
                <a:gd name="T94" fmla="*/ 229 w 2782"/>
                <a:gd name="T95" fmla="*/ 1620 h 2944"/>
                <a:gd name="T96" fmla="*/ 310 w 2782"/>
                <a:gd name="T97" fmla="*/ 413 h 2944"/>
                <a:gd name="T98" fmla="*/ 321 w 2782"/>
                <a:gd name="T99" fmla="*/ 397 h 2944"/>
                <a:gd name="T100" fmla="*/ 359 w 2782"/>
                <a:gd name="T101" fmla="*/ 358 h 2944"/>
                <a:gd name="T102" fmla="*/ 421 w 2782"/>
                <a:gd name="T103" fmla="*/ 301 h 2944"/>
                <a:gd name="T104" fmla="*/ 509 w 2782"/>
                <a:gd name="T105" fmla="*/ 235 h 2944"/>
                <a:gd name="T106" fmla="*/ 623 w 2782"/>
                <a:gd name="T107" fmla="*/ 164 h 2944"/>
                <a:gd name="T108" fmla="*/ 762 w 2782"/>
                <a:gd name="T109" fmla="*/ 98 h 2944"/>
                <a:gd name="T110" fmla="*/ 899 w 2782"/>
                <a:gd name="T111" fmla="*/ 53 h 2944"/>
                <a:gd name="T112" fmla="*/ 1010 w 2782"/>
                <a:gd name="T113" fmla="*/ 25 h 2944"/>
                <a:gd name="T114" fmla="*/ 1239 w 2782"/>
                <a:gd name="T115" fmla="*/ 0 h 2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2" h="2944">
                  <a:moveTo>
                    <a:pt x="1239" y="0"/>
                  </a:moveTo>
                  <a:lnTo>
                    <a:pt x="1353" y="0"/>
                  </a:lnTo>
                  <a:lnTo>
                    <a:pt x="1466" y="8"/>
                  </a:lnTo>
                  <a:lnTo>
                    <a:pt x="1580" y="25"/>
                  </a:lnTo>
                  <a:lnTo>
                    <a:pt x="1690" y="53"/>
                  </a:lnTo>
                  <a:lnTo>
                    <a:pt x="1797" y="86"/>
                  </a:lnTo>
                  <a:lnTo>
                    <a:pt x="1903" y="129"/>
                  </a:lnTo>
                  <a:lnTo>
                    <a:pt x="2005" y="178"/>
                  </a:lnTo>
                  <a:lnTo>
                    <a:pt x="2104" y="237"/>
                  </a:lnTo>
                  <a:lnTo>
                    <a:pt x="2198" y="303"/>
                  </a:lnTo>
                  <a:lnTo>
                    <a:pt x="2287" y="376"/>
                  </a:lnTo>
                  <a:lnTo>
                    <a:pt x="2371" y="456"/>
                  </a:lnTo>
                  <a:lnTo>
                    <a:pt x="2449" y="544"/>
                  </a:lnTo>
                  <a:lnTo>
                    <a:pt x="2519" y="640"/>
                  </a:lnTo>
                  <a:lnTo>
                    <a:pt x="2584" y="741"/>
                  </a:lnTo>
                  <a:lnTo>
                    <a:pt x="2641" y="849"/>
                  </a:lnTo>
                  <a:lnTo>
                    <a:pt x="2688" y="958"/>
                  </a:lnTo>
                  <a:lnTo>
                    <a:pt x="2725" y="1070"/>
                  </a:lnTo>
                  <a:lnTo>
                    <a:pt x="2752" y="1183"/>
                  </a:lnTo>
                  <a:lnTo>
                    <a:pt x="2772" y="1297"/>
                  </a:lnTo>
                  <a:lnTo>
                    <a:pt x="2782" y="1410"/>
                  </a:lnTo>
                  <a:lnTo>
                    <a:pt x="2782" y="1526"/>
                  </a:lnTo>
                  <a:lnTo>
                    <a:pt x="2774" y="1639"/>
                  </a:lnTo>
                  <a:lnTo>
                    <a:pt x="2758" y="1751"/>
                  </a:lnTo>
                  <a:lnTo>
                    <a:pt x="2735" y="1862"/>
                  </a:lnTo>
                  <a:lnTo>
                    <a:pt x="2701" y="1970"/>
                  </a:lnTo>
                  <a:lnTo>
                    <a:pt x="2660" y="2076"/>
                  </a:lnTo>
                  <a:lnTo>
                    <a:pt x="2611" y="2177"/>
                  </a:lnTo>
                  <a:lnTo>
                    <a:pt x="2555" y="2277"/>
                  </a:lnTo>
                  <a:lnTo>
                    <a:pt x="2490" y="2371"/>
                  </a:lnTo>
                  <a:lnTo>
                    <a:pt x="2418" y="2461"/>
                  </a:lnTo>
                  <a:lnTo>
                    <a:pt x="2337" y="2545"/>
                  </a:lnTo>
                  <a:lnTo>
                    <a:pt x="2249" y="2625"/>
                  </a:lnTo>
                  <a:lnTo>
                    <a:pt x="2155" y="2698"/>
                  </a:lnTo>
                  <a:lnTo>
                    <a:pt x="2056" y="2762"/>
                  </a:lnTo>
                  <a:lnTo>
                    <a:pt x="1989" y="2796"/>
                  </a:lnTo>
                  <a:lnTo>
                    <a:pt x="1928" y="2823"/>
                  </a:lnTo>
                  <a:lnTo>
                    <a:pt x="1874" y="2844"/>
                  </a:lnTo>
                  <a:lnTo>
                    <a:pt x="1827" y="2858"/>
                  </a:lnTo>
                  <a:lnTo>
                    <a:pt x="1787" y="2870"/>
                  </a:lnTo>
                  <a:lnTo>
                    <a:pt x="1758" y="2876"/>
                  </a:lnTo>
                  <a:lnTo>
                    <a:pt x="1740" y="2880"/>
                  </a:lnTo>
                  <a:lnTo>
                    <a:pt x="1735" y="2882"/>
                  </a:lnTo>
                  <a:lnTo>
                    <a:pt x="1226" y="2944"/>
                  </a:lnTo>
                  <a:lnTo>
                    <a:pt x="678" y="2357"/>
                  </a:lnTo>
                  <a:lnTo>
                    <a:pt x="1104" y="2346"/>
                  </a:lnTo>
                  <a:lnTo>
                    <a:pt x="1198" y="2346"/>
                  </a:lnTo>
                  <a:lnTo>
                    <a:pt x="1280" y="2346"/>
                  </a:lnTo>
                  <a:lnTo>
                    <a:pt x="1351" y="2346"/>
                  </a:lnTo>
                  <a:lnTo>
                    <a:pt x="1416" y="2344"/>
                  </a:lnTo>
                  <a:lnTo>
                    <a:pt x="1472" y="2340"/>
                  </a:lnTo>
                  <a:lnTo>
                    <a:pt x="1525" y="2332"/>
                  </a:lnTo>
                  <a:lnTo>
                    <a:pt x="1576" y="2320"/>
                  </a:lnTo>
                  <a:lnTo>
                    <a:pt x="1627" y="2303"/>
                  </a:lnTo>
                  <a:lnTo>
                    <a:pt x="1680" y="2279"/>
                  </a:lnTo>
                  <a:lnTo>
                    <a:pt x="1737" y="2248"/>
                  </a:lnTo>
                  <a:lnTo>
                    <a:pt x="1817" y="2197"/>
                  </a:lnTo>
                  <a:lnTo>
                    <a:pt x="1891" y="2136"/>
                  </a:lnTo>
                  <a:lnTo>
                    <a:pt x="1956" y="2070"/>
                  </a:lnTo>
                  <a:lnTo>
                    <a:pt x="2012" y="1999"/>
                  </a:lnTo>
                  <a:lnTo>
                    <a:pt x="2061" y="1921"/>
                  </a:lnTo>
                  <a:lnTo>
                    <a:pt x="2103" y="1841"/>
                  </a:lnTo>
                  <a:lnTo>
                    <a:pt x="2136" y="1757"/>
                  </a:lnTo>
                  <a:lnTo>
                    <a:pt x="2159" y="1669"/>
                  </a:lnTo>
                  <a:lnTo>
                    <a:pt x="2173" y="1581"/>
                  </a:lnTo>
                  <a:lnTo>
                    <a:pt x="2179" y="1489"/>
                  </a:lnTo>
                  <a:lnTo>
                    <a:pt x="2175" y="1399"/>
                  </a:lnTo>
                  <a:lnTo>
                    <a:pt x="2161" y="1309"/>
                  </a:lnTo>
                  <a:lnTo>
                    <a:pt x="2138" y="1219"/>
                  </a:lnTo>
                  <a:lnTo>
                    <a:pt x="2104" y="1131"/>
                  </a:lnTo>
                  <a:lnTo>
                    <a:pt x="2059" y="1045"/>
                  </a:lnTo>
                  <a:lnTo>
                    <a:pt x="2009" y="964"/>
                  </a:lnTo>
                  <a:lnTo>
                    <a:pt x="1948" y="890"/>
                  </a:lnTo>
                  <a:lnTo>
                    <a:pt x="1881" y="825"/>
                  </a:lnTo>
                  <a:lnTo>
                    <a:pt x="1811" y="769"/>
                  </a:lnTo>
                  <a:lnTo>
                    <a:pt x="1733" y="720"/>
                  </a:lnTo>
                  <a:lnTo>
                    <a:pt x="1652" y="679"/>
                  </a:lnTo>
                  <a:lnTo>
                    <a:pt x="1568" y="645"/>
                  </a:lnTo>
                  <a:lnTo>
                    <a:pt x="1480" y="622"/>
                  </a:lnTo>
                  <a:lnTo>
                    <a:pt x="1392" y="608"/>
                  </a:lnTo>
                  <a:lnTo>
                    <a:pt x="1300" y="602"/>
                  </a:lnTo>
                  <a:lnTo>
                    <a:pt x="1210" y="606"/>
                  </a:lnTo>
                  <a:lnTo>
                    <a:pt x="1120" y="620"/>
                  </a:lnTo>
                  <a:lnTo>
                    <a:pt x="1030" y="644"/>
                  </a:lnTo>
                  <a:lnTo>
                    <a:pt x="942" y="677"/>
                  </a:lnTo>
                  <a:lnTo>
                    <a:pt x="856" y="720"/>
                  </a:lnTo>
                  <a:lnTo>
                    <a:pt x="791" y="763"/>
                  </a:lnTo>
                  <a:lnTo>
                    <a:pt x="734" y="810"/>
                  </a:lnTo>
                  <a:lnTo>
                    <a:pt x="685" y="859"/>
                  </a:lnTo>
                  <a:lnTo>
                    <a:pt x="642" y="913"/>
                  </a:lnTo>
                  <a:lnTo>
                    <a:pt x="601" y="972"/>
                  </a:lnTo>
                  <a:lnTo>
                    <a:pt x="564" y="1035"/>
                  </a:lnTo>
                  <a:lnTo>
                    <a:pt x="527" y="1101"/>
                  </a:lnTo>
                  <a:lnTo>
                    <a:pt x="488" y="1170"/>
                  </a:lnTo>
                  <a:lnTo>
                    <a:pt x="449" y="1242"/>
                  </a:lnTo>
                  <a:lnTo>
                    <a:pt x="229" y="1620"/>
                  </a:lnTo>
                  <a:lnTo>
                    <a:pt x="0" y="820"/>
                  </a:lnTo>
                  <a:lnTo>
                    <a:pt x="310" y="413"/>
                  </a:lnTo>
                  <a:lnTo>
                    <a:pt x="312" y="409"/>
                  </a:lnTo>
                  <a:lnTo>
                    <a:pt x="321" y="397"/>
                  </a:lnTo>
                  <a:lnTo>
                    <a:pt x="337" y="379"/>
                  </a:lnTo>
                  <a:lnTo>
                    <a:pt x="359" y="358"/>
                  </a:lnTo>
                  <a:lnTo>
                    <a:pt x="388" y="331"/>
                  </a:lnTo>
                  <a:lnTo>
                    <a:pt x="421" y="301"/>
                  </a:lnTo>
                  <a:lnTo>
                    <a:pt x="462" y="268"/>
                  </a:lnTo>
                  <a:lnTo>
                    <a:pt x="509" y="235"/>
                  </a:lnTo>
                  <a:lnTo>
                    <a:pt x="562" y="199"/>
                  </a:lnTo>
                  <a:lnTo>
                    <a:pt x="623" y="164"/>
                  </a:lnTo>
                  <a:lnTo>
                    <a:pt x="689" y="131"/>
                  </a:lnTo>
                  <a:lnTo>
                    <a:pt x="762" y="98"/>
                  </a:lnTo>
                  <a:lnTo>
                    <a:pt x="840" y="70"/>
                  </a:lnTo>
                  <a:lnTo>
                    <a:pt x="899" y="53"/>
                  </a:lnTo>
                  <a:lnTo>
                    <a:pt x="899" y="53"/>
                  </a:lnTo>
                  <a:lnTo>
                    <a:pt x="1010" y="25"/>
                  </a:lnTo>
                  <a:lnTo>
                    <a:pt x="1126" y="8"/>
                  </a:lnTo>
                  <a:lnTo>
                    <a:pt x="1239" y="0"/>
                  </a:lnTo>
                  <a:close/>
                </a:path>
              </a:pathLst>
            </a:custGeom>
            <a:gradFill flip="none" rotWithShape="1">
              <a:gsLst>
                <a:gs pos="48000">
                  <a:schemeClr val="accent2"/>
                </a:gs>
                <a:gs pos="14000">
                  <a:schemeClr val="accent2">
                    <a:lumMod val="50000"/>
                  </a:schemeClr>
                </a:gs>
              </a:gsLst>
              <a:lin ang="19800000" scaled="0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4687066" y="1348116"/>
              <a:ext cx="2150772" cy="1844372"/>
            </a:xfrm>
            <a:custGeom>
              <a:avLst/>
              <a:gdLst>
                <a:gd name="T0" fmla="*/ 1527 w 2879"/>
                <a:gd name="T1" fmla="*/ 6 h 2469"/>
                <a:gd name="T2" fmla="*/ 1783 w 2879"/>
                <a:gd name="T3" fmla="*/ 53 h 2469"/>
                <a:gd name="T4" fmla="*/ 2024 w 2879"/>
                <a:gd name="T5" fmla="*/ 141 h 2469"/>
                <a:gd name="T6" fmla="*/ 2243 w 2879"/>
                <a:gd name="T7" fmla="*/ 268 h 2469"/>
                <a:gd name="T8" fmla="*/ 2437 w 2879"/>
                <a:gd name="T9" fmla="*/ 430 h 2469"/>
                <a:gd name="T10" fmla="*/ 2601 w 2879"/>
                <a:gd name="T11" fmla="*/ 622 h 2469"/>
                <a:gd name="T12" fmla="*/ 2730 w 2879"/>
                <a:gd name="T13" fmla="*/ 839 h 2469"/>
                <a:gd name="T14" fmla="*/ 2822 w 2879"/>
                <a:gd name="T15" fmla="*/ 1078 h 2469"/>
                <a:gd name="T16" fmla="*/ 2871 w 2879"/>
                <a:gd name="T17" fmla="*/ 1334 h 2469"/>
                <a:gd name="T18" fmla="*/ 2875 w 2879"/>
                <a:gd name="T19" fmla="*/ 1534 h 2469"/>
                <a:gd name="T20" fmla="*/ 2862 w 2879"/>
                <a:gd name="T21" fmla="*/ 1647 h 2469"/>
                <a:gd name="T22" fmla="*/ 2844 w 2879"/>
                <a:gd name="T23" fmla="*/ 1733 h 2469"/>
                <a:gd name="T24" fmla="*/ 2828 w 2879"/>
                <a:gd name="T25" fmla="*/ 1786 h 2469"/>
                <a:gd name="T26" fmla="*/ 2821 w 2879"/>
                <a:gd name="T27" fmla="*/ 1806 h 2469"/>
                <a:gd name="T28" fmla="*/ 1818 w 2879"/>
                <a:gd name="T29" fmla="*/ 2469 h 2469"/>
                <a:gd name="T30" fmla="*/ 2079 w 2879"/>
                <a:gd name="T31" fmla="*/ 2015 h 2469"/>
                <a:gd name="T32" fmla="*/ 2145 w 2879"/>
                <a:gd name="T33" fmla="*/ 1894 h 2469"/>
                <a:gd name="T34" fmla="*/ 2198 w 2879"/>
                <a:gd name="T35" fmla="*/ 1800 h 2469"/>
                <a:gd name="T36" fmla="*/ 2235 w 2879"/>
                <a:gd name="T37" fmla="*/ 1716 h 2469"/>
                <a:gd name="T38" fmla="*/ 2261 w 2879"/>
                <a:gd name="T39" fmla="*/ 1635 h 2469"/>
                <a:gd name="T40" fmla="*/ 2274 w 2879"/>
                <a:gd name="T41" fmla="*/ 1541 h 2469"/>
                <a:gd name="T42" fmla="*/ 2269 w 2879"/>
                <a:gd name="T43" fmla="*/ 1383 h 2469"/>
                <a:gd name="T44" fmla="*/ 2224 w 2879"/>
                <a:gd name="T45" fmla="*/ 1189 h 2469"/>
                <a:gd name="T46" fmla="*/ 2137 w 2879"/>
                <a:gd name="T47" fmla="*/ 1013 h 2469"/>
                <a:gd name="T48" fmla="*/ 2016 w 2879"/>
                <a:gd name="T49" fmla="*/ 863 h 2469"/>
                <a:gd name="T50" fmla="*/ 1865 w 2879"/>
                <a:gd name="T51" fmla="*/ 741 h 2469"/>
                <a:gd name="T52" fmla="*/ 1689 w 2879"/>
                <a:gd name="T53" fmla="*/ 655 h 2469"/>
                <a:gd name="T54" fmla="*/ 1495 w 2879"/>
                <a:gd name="T55" fmla="*/ 610 h 2469"/>
                <a:gd name="T56" fmla="*/ 1294 w 2879"/>
                <a:gd name="T57" fmla="*/ 608 h 2469"/>
                <a:gd name="T58" fmla="*/ 1110 w 2879"/>
                <a:gd name="T59" fmla="*/ 649 h 2469"/>
                <a:gd name="T60" fmla="*/ 940 w 2879"/>
                <a:gd name="T61" fmla="*/ 728 h 2469"/>
                <a:gd name="T62" fmla="*/ 793 w 2879"/>
                <a:gd name="T63" fmla="*/ 837 h 2469"/>
                <a:gd name="T64" fmla="*/ 671 w 2879"/>
                <a:gd name="T65" fmla="*/ 976 h 2469"/>
                <a:gd name="T66" fmla="*/ 581 w 2879"/>
                <a:gd name="T67" fmla="*/ 1136 h 2469"/>
                <a:gd name="T68" fmla="*/ 427 w 2879"/>
                <a:gd name="T69" fmla="*/ 1062 h 2469"/>
                <a:gd name="T70" fmla="*/ 215 w 2879"/>
                <a:gd name="T71" fmla="*/ 998 h 2469"/>
                <a:gd name="T72" fmla="*/ 0 w 2879"/>
                <a:gd name="T73" fmla="*/ 964 h 2469"/>
                <a:gd name="T74" fmla="*/ 110 w 2879"/>
                <a:gd name="T75" fmla="*/ 735 h 2469"/>
                <a:gd name="T76" fmla="*/ 256 w 2879"/>
                <a:gd name="T77" fmla="*/ 528 h 2469"/>
                <a:gd name="T78" fmla="*/ 437 w 2879"/>
                <a:gd name="T79" fmla="*/ 348 h 2469"/>
                <a:gd name="T80" fmla="*/ 644 w 2879"/>
                <a:gd name="T81" fmla="*/ 203 h 2469"/>
                <a:gd name="T82" fmla="*/ 875 w 2879"/>
                <a:gd name="T83" fmla="*/ 94 h 2469"/>
                <a:gd name="T84" fmla="*/ 1125 w 2879"/>
                <a:gd name="T85" fmla="*/ 23 h 2469"/>
                <a:gd name="T86" fmla="*/ 1392 w 2879"/>
                <a:gd name="T87" fmla="*/ 0 h 2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79" h="2469">
                  <a:moveTo>
                    <a:pt x="1392" y="0"/>
                  </a:moveTo>
                  <a:lnTo>
                    <a:pt x="1527" y="6"/>
                  </a:lnTo>
                  <a:lnTo>
                    <a:pt x="1658" y="23"/>
                  </a:lnTo>
                  <a:lnTo>
                    <a:pt x="1783" y="53"/>
                  </a:lnTo>
                  <a:lnTo>
                    <a:pt x="1906" y="92"/>
                  </a:lnTo>
                  <a:lnTo>
                    <a:pt x="2024" y="141"/>
                  </a:lnTo>
                  <a:lnTo>
                    <a:pt x="2137" y="201"/>
                  </a:lnTo>
                  <a:lnTo>
                    <a:pt x="2243" y="268"/>
                  </a:lnTo>
                  <a:lnTo>
                    <a:pt x="2343" y="346"/>
                  </a:lnTo>
                  <a:lnTo>
                    <a:pt x="2437" y="430"/>
                  </a:lnTo>
                  <a:lnTo>
                    <a:pt x="2523" y="522"/>
                  </a:lnTo>
                  <a:lnTo>
                    <a:pt x="2601" y="622"/>
                  </a:lnTo>
                  <a:lnTo>
                    <a:pt x="2670" y="728"/>
                  </a:lnTo>
                  <a:lnTo>
                    <a:pt x="2730" y="839"/>
                  </a:lnTo>
                  <a:lnTo>
                    <a:pt x="2781" y="956"/>
                  </a:lnTo>
                  <a:lnTo>
                    <a:pt x="2822" y="1078"/>
                  </a:lnTo>
                  <a:lnTo>
                    <a:pt x="2852" y="1205"/>
                  </a:lnTo>
                  <a:lnTo>
                    <a:pt x="2871" y="1334"/>
                  </a:lnTo>
                  <a:lnTo>
                    <a:pt x="2879" y="1469"/>
                  </a:lnTo>
                  <a:lnTo>
                    <a:pt x="2875" y="1534"/>
                  </a:lnTo>
                  <a:lnTo>
                    <a:pt x="2869" y="1594"/>
                  </a:lnTo>
                  <a:lnTo>
                    <a:pt x="2862" y="1647"/>
                  </a:lnTo>
                  <a:lnTo>
                    <a:pt x="2852" y="1694"/>
                  </a:lnTo>
                  <a:lnTo>
                    <a:pt x="2844" y="1733"/>
                  </a:lnTo>
                  <a:lnTo>
                    <a:pt x="2834" y="1764"/>
                  </a:lnTo>
                  <a:lnTo>
                    <a:pt x="2828" y="1786"/>
                  </a:lnTo>
                  <a:lnTo>
                    <a:pt x="2822" y="1800"/>
                  </a:lnTo>
                  <a:lnTo>
                    <a:pt x="2821" y="1806"/>
                  </a:lnTo>
                  <a:lnTo>
                    <a:pt x="2623" y="2277"/>
                  </a:lnTo>
                  <a:lnTo>
                    <a:pt x="1818" y="2469"/>
                  </a:lnTo>
                  <a:lnTo>
                    <a:pt x="2040" y="2087"/>
                  </a:lnTo>
                  <a:lnTo>
                    <a:pt x="2079" y="2015"/>
                  </a:lnTo>
                  <a:lnTo>
                    <a:pt x="2114" y="1950"/>
                  </a:lnTo>
                  <a:lnTo>
                    <a:pt x="2145" y="1894"/>
                  </a:lnTo>
                  <a:lnTo>
                    <a:pt x="2173" y="1845"/>
                  </a:lnTo>
                  <a:lnTo>
                    <a:pt x="2198" y="1800"/>
                  </a:lnTo>
                  <a:lnTo>
                    <a:pt x="2218" y="1757"/>
                  </a:lnTo>
                  <a:lnTo>
                    <a:pt x="2235" y="1716"/>
                  </a:lnTo>
                  <a:lnTo>
                    <a:pt x="2251" y="1676"/>
                  </a:lnTo>
                  <a:lnTo>
                    <a:pt x="2261" y="1635"/>
                  </a:lnTo>
                  <a:lnTo>
                    <a:pt x="2269" y="1590"/>
                  </a:lnTo>
                  <a:lnTo>
                    <a:pt x="2274" y="1541"/>
                  </a:lnTo>
                  <a:lnTo>
                    <a:pt x="2274" y="1487"/>
                  </a:lnTo>
                  <a:lnTo>
                    <a:pt x="2269" y="1383"/>
                  </a:lnTo>
                  <a:lnTo>
                    <a:pt x="2253" y="1285"/>
                  </a:lnTo>
                  <a:lnTo>
                    <a:pt x="2224" y="1189"/>
                  </a:lnTo>
                  <a:lnTo>
                    <a:pt x="2186" y="1099"/>
                  </a:lnTo>
                  <a:lnTo>
                    <a:pt x="2137" y="1013"/>
                  </a:lnTo>
                  <a:lnTo>
                    <a:pt x="2081" y="935"/>
                  </a:lnTo>
                  <a:lnTo>
                    <a:pt x="2016" y="863"/>
                  </a:lnTo>
                  <a:lnTo>
                    <a:pt x="1944" y="798"/>
                  </a:lnTo>
                  <a:lnTo>
                    <a:pt x="1865" y="741"/>
                  </a:lnTo>
                  <a:lnTo>
                    <a:pt x="1779" y="694"/>
                  </a:lnTo>
                  <a:lnTo>
                    <a:pt x="1689" y="655"/>
                  </a:lnTo>
                  <a:lnTo>
                    <a:pt x="1593" y="628"/>
                  </a:lnTo>
                  <a:lnTo>
                    <a:pt x="1495" y="610"/>
                  </a:lnTo>
                  <a:lnTo>
                    <a:pt x="1392" y="604"/>
                  </a:lnTo>
                  <a:lnTo>
                    <a:pt x="1294" y="608"/>
                  </a:lnTo>
                  <a:lnTo>
                    <a:pt x="1200" y="624"/>
                  </a:lnTo>
                  <a:lnTo>
                    <a:pt x="1110" y="649"/>
                  </a:lnTo>
                  <a:lnTo>
                    <a:pt x="1022" y="685"/>
                  </a:lnTo>
                  <a:lnTo>
                    <a:pt x="940" y="728"/>
                  </a:lnTo>
                  <a:lnTo>
                    <a:pt x="863" y="778"/>
                  </a:lnTo>
                  <a:lnTo>
                    <a:pt x="793" y="837"/>
                  </a:lnTo>
                  <a:lnTo>
                    <a:pt x="728" y="904"/>
                  </a:lnTo>
                  <a:lnTo>
                    <a:pt x="671" y="976"/>
                  </a:lnTo>
                  <a:lnTo>
                    <a:pt x="622" y="1054"/>
                  </a:lnTo>
                  <a:lnTo>
                    <a:pt x="581" y="1136"/>
                  </a:lnTo>
                  <a:lnTo>
                    <a:pt x="530" y="1107"/>
                  </a:lnTo>
                  <a:lnTo>
                    <a:pt x="427" y="1062"/>
                  </a:lnTo>
                  <a:lnTo>
                    <a:pt x="321" y="1027"/>
                  </a:lnTo>
                  <a:lnTo>
                    <a:pt x="215" y="998"/>
                  </a:lnTo>
                  <a:lnTo>
                    <a:pt x="108" y="978"/>
                  </a:lnTo>
                  <a:lnTo>
                    <a:pt x="0" y="964"/>
                  </a:lnTo>
                  <a:lnTo>
                    <a:pt x="49" y="847"/>
                  </a:lnTo>
                  <a:lnTo>
                    <a:pt x="110" y="735"/>
                  </a:lnTo>
                  <a:lnTo>
                    <a:pt x="178" y="628"/>
                  </a:lnTo>
                  <a:lnTo>
                    <a:pt x="256" y="528"/>
                  </a:lnTo>
                  <a:lnTo>
                    <a:pt x="343" y="434"/>
                  </a:lnTo>
                  <a:lnTo>
                    <a:pt x="437" y="348"/>
                  </a:lnTo>
                  <a:lnTo>
                    <a:pt x="536" y="272"/>
                  </a:lnTo>
                  <a:lnTo>
                    <a:pt x="644" y="203"/>
                  </a:lnTo>
                  <a:lnTo>
                    <a:pt x="756" y="143"/>
                  </a:lnTo>
                  <a:lnTo>
                    <a:pt x="875" y="94"/>
                  </a:lnTo>
                  <a:lnTo>
                    <a:pt x="998" y="53"/>
                  </a:lnTo>
                  <a:lnTo>
                    <a:pt x="1125" y="23"/>
                  </a:lnTo>
                  <a:lnTo>
                    <a:pt x="1257" y="6"/>
                  </a:lnTo>
                  <a:lnTo>
                    <a:pt x="1392" y="0"/>
                  </a:lnTo>
                  <a:close/>
                </a:path>
              </a:pathLst>
            </a:custGeom>
            <a:gradFill flip="none" rotWithShape="1">
              <a:gsLst>
                <a:gs pos="48000">
                  <a:schemeClr val="accent1"/>
                </a:gs>
                <a:gs pos="14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3489869" y="2065538"/>
              <a:ext cx="2047642" cy="2191126"/>
            </a:xfrm>
            <a:custGeom>
              <a:avLst/>
              <a:gdLst>
                <a:gd name="T0" fmla="*/ 1566 w 2740"/>
                <a:gd name="T1" fmla="*/ 2 h 2933"/>
                <a:gd name="T2" fmla="*/ 1795 w 2740"/>
                <a:gd name="T3" fmla="*/ 34 h 2933"/>
                <a:gd name="T4" fmla="*/ 2020 w 2740"/>
                <a:gd name="T5" fmla="*/ 100 h 2933"/>
                <a:gd name="T6" fmla="*/ 2188 w 2740"/>
                <a:gd name="T7" fmla="*/ 180 h 2933"/>
                <a:gd name="T8" fmla="*/ 2284 w 2740"/>
                <a:gd name="T9" fmla="*/ 243 h 2933"/>
                <a:gd name="T10" fmla="*/ 2353 w 2740"/>
                <a:gd name="T11" fmla="*/ 298 h 2933"/>
                <a:gd name="T12" fmla="*/ 2394 w 2740"/>
                <a:gd name="T13" fmla="*/ 335 h 2933"/>
                <a:gd name="T14" fmla="*/ 2407 w 2740"/>
                <a:gd name="T15" fmla="*/ 351 h 2933"/>
                <a:gd name="T16" fmla="*/ 2566 w 2740"/>
                <a:gd name="T17" fmla="*/ 1511 h 2933"/>
                <a:gd name="T18" fmla="*/ 2270 w 2740"/>
                <a:gd name="T19" fmla="*/ 1086 h 2933"/>
                <a:gd name="T20" fmla="*/ 2171 w 2740"/>
                <a:gd name="T21" fmla="*/ 934 h 2933"/>
                <a:gd name="T22" fmla="*/ 2039 w 2740"/>
                <a:gd name="T23" fmla="*/ 801 h 2933"/>
                <a:gd name="T24" fmla="*/ 1879 w 2740"/>
                <a:gd name="T25" fmla="*/ 697 h 2933"/>
                <a:gd name="T26" fmla="*/ 1701 w 2740"/>
                <a:gd name="T27" fmla="*/ 630 h 2933"/>
                <a:gd name="T28" fmla="*/ 1517 w 2740"/>
                <a:gd name="T29" fmla="*/ 605 h 2933"/>
                <a:gd name="T30" fmla="*/ 1337 w 2740"/>
                <a:gd name="T31" fmla="*/ 619 h 2933"/>
                <a:gd name="T32" fmla="*/ 1163 w 2740"/>
                <a:gd name="T33" fmla="*/ 666 h 2933"/>
                <a:gd name="T34" fmla="*/ 1002 w 2740"/>
                <a:gd name="T35" fmla="*/ 750 h 2933"/>
                <a:gd name="T36" fmla="*/ 859 w 2740"/>
                <a:gd name="T37" fmla="*/ 865 h 2933"/>
                <a:gd name="T38" fmla="*/ 742 w 2740"/>
                <a:gd name="T39" fmla="*/ 1010 h 2933"/>
                <a:gd name="T40" fmla="*/ 658 w 2740"/>
                <a:gd name="T41" fmla="*/ 1182 h 2933"/>
                <a:gd name="T42" fmla="*/ 611 w 2740"/>
                <a:gd name="T43" fmla="*/ 1362 h 2933"/>
                <a:gd name="T44" fmla="*/ 605 w 2740"/>
                <a:gd name="T45" fmla="*/ 1546 h 2933"/>
                <a:gd name="T46" fmla="*/ 636 w 2740"/>
                <a:gd name="T47" fmla="*/ 1724 h 2933"/>
                <a:gd name="T48" fmla="*/ 701 w 2740"/>
                <a:gd name="T49" fmla="*/ 1892 h 2933"/>
                <a:gd name="T50" fmla="*/ 800 w 2740"/>
                <a:gd name="T51" fmla="*/ 2043 h 2933"/>
                <a:gd name="T52" fmla="*/ 932 w 2740"/>
                <a:gd name="T53" fmla="*/ 2174 h 2933"/>
                <a:gd name="T54" fmla="*/ 1092 w 2740"/>
                <a:gd name="T55" fmla="*/ 2276 h 2933"/>
                <a:gd name="T56" fmla="*/ 1200 w 2740"/>
                <a:gd name="T57" fmla="*/ 2319 h 2933"/>
                <a:gd name="T58" fmla="*/ 1300 w 2740"/>
                <a:gd name="T59" fmla="*/ 2338 h 2933"/>
                <a:gd name="T60" fmla="*/ 1401 w 2740"/>
                <a:gd name="T61" fmla="*/ 2342 h 2933"/>
                <a:gd name="T62" fmla="*/ 1519 w 2740"/>
                <a:gd name="T63" fmla="*/ 2334 h 2933"/>
                <a:gd name="T64" fmla="*/ 1666 w 2740"/>
                <a:gd name="T65" fmla="*/ 2328 h 2933"/>
                <a:gd name="T66" fmla="*/ 2184 w 2740"/>
                <a:gd name="T67" fmla="*/ 2303 h 2933"/>
                <a:gd name="T68" fmla="*/ 1135 w 2740"/>
                <a:gd name="T69" fmla="*/ 2902 h 2933"/>
                <a:gd name="T70" fmla="*/ 1110 w 2740"/>
                <a:gd name="T71" fmla="*/ 2898 h 2933"/>
                <a:gd name="T72" fmla="*/ 1037 w 2740"/>
                <a:gd name="T73" fmla="*/ 2884 h 2933"/>
                <a:gd name="T74" fmla="*/ 928 w 2740"/>
                <a:gd name="T75" fmla="*/ 2851 h 2933"/>
                <a:gd name="T76" fmla="*/ 791 w 2740"/>
                <a:gd name="T77" fmla="*/ 2794 h 2933"/>
                <a:gd name="T78" fmla="*/ 638 w 2740"/>
                <a:gd name="T79" fmla="*/ 2706 h 2933"/>
                <a:gd name="T80" fmla="*/ 511 w 2740"/>
                <a:gd name="T81" fmla="*/ 2610 h 2933"/>
                <a:gd name="T82" fmla="*/ 421 w 2740"/>
                <a:gd name="T83" fmla="*/ 2526 h 2933"/>
                <a:gd name="T84" fmla="*/ 266 w 2740"/>
                <a:gd name="T85" fmla="*/ 2336 h 2933"/>
                <a:gd name="T86" fmla="*/ 145 w 2740"/>
                <a:gd name="T87" fmla="*/ 2129 h 2933"/>
                <a:gd name="T88" fmla="*/ 59 w 2740"/>
                <a:gd name="T89" fmla="*/ 1904 h 2933"/>
                <a:gd name="T90" fmla="*/ 10 w 2740"/>
                <a:gd name="T91" fmla="*/ 1667 h 2933"/>
                <a:gd name="T92" fmla="*/ 0 w 2740"/>
                <a:gd name="T93" fmla="*/ 1425 h 2933"/>
                <a:gd name="T94" fmla="*/ 29 w 2740"/>
                <a:gd name="T95" fmla="*/ 1182 h 2933"/>
                <a:gd name="T96" fmla="*/ 102 w 2740"/>
                <a:gd name="T97" fmla="*/ 941 h 2933"/>
                <a:gd name="T98" fmla="*/ 211 w 2740"/>
                <a:gd name="T99" fmla="*/ 718 h 2933"/>
                <a:gd name="T100" fmla="*/ 350 w 2740"/>
                <a:gd name="T101" fmla="*/ 527 h 2933"/>
                <a:gd name="T102" fmla="*/ 513 w 2740"/>
                <a:gd name="T103" fmla="*/ 362 h 2933"/>
                <a:gd name="T104" fmla="*/ 697 w 2740"/>
                <a:gd name="T105" fmla="*/ 225 h 2933"/>
                <a:gd name="T106" fmla="*/ 898 w 2740"/>
                <a:gd name="T107" fmla="*/ 122 h 2933"/>
                <a:gd name="T108" fmla="*/ 1114 w 2740"/>
                <a:gd name="T109" fmla="*/ 47 h 2933"/>
                <a:gd name="T110" fmla="*/ 1337 w 2740"/>
                <a:gd name="T111" fmla="*/ 8 h 2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740" h="2933">
                  <a:moveTo>
                    <a:pt x="1450" y="0"/>
                  </a:moveTo>
                  <a:lnTo>
                    <a:pt x="1566" y="2"/>
                  </a:lnTo>
                  <a:lnTo>
                    <a:pt x="1679" y="12"/>
                  </a:lnTo>
                  <a:lnTo>
                    <a:pt x="1795" y="34"/>
                  </a:lnTo>
                  <a:lnTo>
                    <a:pt x="1908" y="61"/>
                  </a:lnTo>
                  <a:lnTo>
                    <a:pt x="2020" y="100"/>
                  </a:lnTo>
                  <a:lnTo>
                    <a:pt x="2131" y="147"/>
                  </a:lnTo>
                  <a:lnTo>
                    <a:pt x="2188" y="180"/>
                  </a:lnTo>
                  <a:lnTo>
                    <a:pt x="2239" y="212"/>
                  </a:lnTo>
                  <a:lnTo>
                    <a:pt x="2284" y="243"/>
                  </a:lnTo>
                  <a:lnTo>
                    <a:pt x="2321" y="272"/>
                  </a:lnTo>
                  <a:lnTo>
                    <a:pt x="2353" y="298"/>
                  </a:lnTo>
                  <a:lnTo>
                    <a:pt x="2376" y="319"/>
                  </a:lnTo>
                  <a:lnTo>
                    <a:pt x="2394" y="335"/>
                  </a:lnTo>
                  <a:lnTo>
                    <a:pt x="2404" y="347"/>
                  </a:lnTo>
                  <a:lnTo>
                    <a:pt x="2407" y="351"/>
                  </a:lnTo>
                  <a:lnTo>
                    <a:pt x="2740" y="738"/>
                  </a:lnTo>
                  <a:lnTo>
                    <a:pt x="2566" y="1511"/>
                  </a:lnTo>
                  <a:lnTo>
                    <a:pt x="2308" y="1170"/>
                  </a:lnTo>
                  <a:lnTo>
                    <a:pt x="2270" y="1086"/>
                  </a:lnTo>
                  <a:lnTo>
                    <a:pt x="2225" y="1008"/>
                  </a:lnTo>
                  <a:lnTo>
                    <a:pt x="2171" y="934"/>
                  </a:lnTo>
                  <a:lnTo>
                    <a:pt x="2110" y="863"/>
                  </a:lnTo>
                  <a:lnTo>
                    <a:pt x="2039" y="801"/>
                  </a:lnTo>
                  <a:lnTo>
                    <a:pt x="1963" y="746"/>
                  </a:lnTo>
                  <a:lnTo>
                    <a:pt x="1879" y="697"/>
                  </a:lnTo>
                  <a:lnTo>
                    <a:pt x="1791" y="660"/>
                  </a:lnTo>
                  <a:lnTo>
                    <a:pt x="1701" y="630"/>
                  </a:lnTo>
                  <a:lnTo>
                    <a:pt x="1609" y="613"/>
                  </a:lnTo>
                  <a:lnTo>
                    <a:pt x="1517" y="605"/>
                  </a:lnTo>
                  <a:lnTo>
                    <a:pt x="1427" y="607"/>
                  </a:lnTo>
                  <a:lnTo>
                    <a:pt x="1337" y="619"/>
                  </a:lnTo>
                  <a:lnTo>
                    <a:pt x="1249" y="638"/>
                  </a:lnTo>
                  <a:lnTo>
                    <a:pt x="1163" y="666"/>
                  </a:lnTo>
                  <a:lnTo>
                    <a:pt x="1080" y="703"/>
                  </a:lnTo>
                  <a:lnTo>
                    <a:pt x="1002" y="750"/>
                  </a:lnTo>
                  <a:lnTo>
                    <a:pt x="928" y="802"/>
                  </a:lnTo>
                  <a:lnTo>
                    <a:pt x="859" y="865"/>
                  </a:lnTo>
                  <a:lnTo>
                    <a:pt x="799" y="934"/>
                  </a:lnTo>
                  <a:lnTo>
                    <a:pt x="742" y="1010"/>
                  </a:lnTo>
                  <a:lnTo>
                    <a:pt x="695" y="1094"/>
                  </a:lnTo>
                  <a:lnTo>
                    <a:pt x="658" y="1182"/>
                  </a:lnTo>
                  <a:lnTo>
                    <a:pt x="628" y="1272"/>
                  </a:lnTo>
                  <a:lnTo>
                    <a:pt x="611" y="1362"/>
                  </a:lnTo>
                  <a:lnTo>
                    <a:pt x="603" y="1454"/>
                  </a:lnTo>
                  <a:lnTo>
                    <a:pt x="605" y="1546"/>
                  </a:lnTo>
                  <a:lnTo>
                    <a:pt x="617" y="1636"/>
                  </a:lnTo>
                  <a:lnTo>
                    <a:pt x="636" y="1724"/>
                  </a:lnTo>
                  <a:lnTo>
                    <a:pt x="663" y="1810"/>
                  </a:lnTo>
                  <a:lnTo>
                    <a:pt x="701" y="1892"/>
                  </a:lnTo>
                  <a:lnTo>
                    <a:pt x="748" y="1970"/>
                  </a:lnTo>
                  <a:lnTo>
                    <a:pt x="800" y="2043"/>
                  </a:lnTo>
                  <a:lnTo>
                    <a:pt x="863" y="2111"/>
                  </a:lnTo>
                  <a:lnTo>
                    <a:pt x="932" y="2174"/>
                  </a:lnTo>
                  <a:lnTo>
                    <a:pt x="1008" y="2229"/>
                  </a:lnTo>
                  <a:lnTo>
                    <a:pt x="1092" y="2276"/>
                  </a:lnTo>
                  <a:lnTo>
                    <a:pt x="1147" y="2301"/>
                  </a:lnTo>
                  <a:lnTo>
                    <a:pt x="1200" y="2319"/>
                  </a:lnTo>
                  <a:lnTo>
                    <a:pt x="1249" y="2332"/>
                  </a:lnTo>
                  <a:lnTo>
                    <a:pt x="1300" y="2338"/>
                  </a:lnTo>
                  <a:lnTo>
                    <a:pt x="1349" y="2342"/>
                  </a:lnTo>
                  <a:lnTo>
                    <a:pt x="1401" y="2342"/>
                  </a:lnTo>
                  <a:lnTo>
                    <a:pt x="1458" y="2338"/>
                  </a:lnTo>
                  <a:lnTo>
                    <a:pt x="1519" y="2334"/>
                  </a:lnTo>
                  <a:lnTo>
                    <a:pt x="1587" y="2330"/>
                  </a:lnTo>
                  <a:lnTo>
                    <a:pt x="1666" y="2328"/>
                  </a:lnTo>
                  <a:lnTo>
                    <a:pt x="1752" y="2326"/>
                  </a:lnTo>
                  <a:lnTo>
                    <a:pt x="2184" y="2303"/>
                  </a:lnTo>
                  <a:lnTo>
                    <a:pt x="1646" y="2933"/>
                  </a:lnTo>
                  <a:lnTo>
                    <a:pt x="1135" y="2902"/>
                  </a:lnTo>
                  <a:lnTo>
                    <a:pt x="1129" y="2902"/>
                  </a:lnTo>
                  <a:lnTo>
                    <a:pt x="1110" y="2898"/>
                  </a:lnTo>
                  <a:lnTo>
                    <a:pt x="1078" y="2892"/>
                  </a:lnTo>
                  <a:lnTo>
                    <a:pt x="1037" y="2884"/>
                  </a:lnTo>
                  <a:lnTo>
                    <a:pt x="986" y="2870"/>
                  </a:lnTo>
                  <a:lnTo>
                    <a:pt x="928" y="2851"/>
                  </a:lnTo>
                  <a:lnTo>
                    <a:pt x="861" y="2827"/>
                  </a:lnTo>
                  <a:lnTo>
                    <a:pt x="791" y="2794"/>
                  </a:lnTo>
                  <a:lnTo>
                    <a:pt x="716" y="2755"/>
                  </a:lnTo>
                  <a:lnTo>
                    <a:pt x="638" y="2706"/>
                  </a:lnTo>
                  <a:lnTo>
                    <a:pt x="558" y="2647"/>
                  </a:lnTo>
                  <a:lnTo>
                    <a:pt x="511" y="2610"/>
                  </a:lnTo>
                  <a:lnTo>
                    <a:pt x="511" y="2610"/>
                  </a:lnTo>
                  <a:lnTo>
                    <a:pt x="421" y="2526"/>
                  </a:lnTo>
                  <a:lnTo>
                    <a:pt x="339" y="2434"/>
                  </a:lnTo>
                  <a:lnTo>
                    <a:pt x="266" y="2336"/>
                  </a:lnTo>
                  <a:lnTo>
                    <a:pt x="200" y="2235"/>
                  </a:lnTo>
                  <a:lnTo>
                    <a:pt x="145" y="2129"/>
                  </a:lnTo>
                  <a:lnTo>
                    <a:pt x="96" y="2017"/>
                  </a:lnTo>
                  <a:lnTo>
                    <a:pt x="59" y="1904"/>
                  </a:lnTo>
                  <a:lnTo>
                    <a:pt x="29" y="1787"/>
                  </a:lnTo>
                  <a:lnTo>
                    <a:pt x="10" y="1667"/>
                  </a:lnTo>
                  <a:lnTo>
                    <a:pt x="0" y="1546"/>
                  </a:lnTo>
                  <a:lnTo>
                    <a:pt x="0" y="1425"/>
                  </a:lnTo>
                  <a:lnTo>
                    <a:pt x="10" y="1303"/>
                  </a:lnTo>
                  <a:lnTo>
                    <a:pt x="29" y="1182"/>
                  </a:lnTo>
                  <a:lnTo>
                    <a:pt x="61" y="1061"/>
                  </a:lnTo>
                  <a:lnTo>
                    <a:pt x="102" y="941"/>
                  </a:lnTo>
                  <a:lnTo>
                    <a:pt x="155" y="824"/>
                  </a:lnTo>
                  <a:lnTo>
                    <a:pt x="211" y="718"/>
                  </a:lnTo>
                  <a:lnTo>
                    <a:pt x="278" y="619"/>
                  </a:lnTo>
                  <a:lnTo>
                    <a:pt x="350" y="527"/>
                  </a:lnTo>
                  <a:lnTo>
                    <a:pt x="429" y="441"/>
                  </a:lnTo>
                  <a:lnTo>
                    <a:pt x="513" y="362"/>
                  </a:lnTo>
                  <a:lnTo>
                    <a:pt x="603" y="290"/>
                  </a:lnTo>
                  <a:lnTo>
                    <a:pt x="697" y="225"/>
                  </a:lnTo>
                  <a:lnTo>
                    <a:pt x="797" y="171"/>
                  </a:lnTo>
                  <a:lnTo>
                    <a:pt x="898" y="122"/>
                  </a:lnTo>
                  <a:lnTo>
                    <a:pt x="1004" y="81"/>
                  </a:lnTo>
                  <a:lnTo>
                    <a:pt x="1114" y="47"/>
                  </a:lnTo>
                  <a:lnTo>
                    <a:pt x="1223" y="24"/>
                  </a:lnTo>
                  <a:lnTo>
                    <a:pt x="1337" y="8"/>
                  </a:lnTo>
                  <a:lnTo>
                    <a:pt x="1450" y="0"/>
                  </a:lnTo>
                  <a:close/>
                </a:path>
              </a:pathLst>
            </a:custGeom>
            <a:gradFill flip="none" rotWithShape="1">
              <a:gsLst>
                <a:gs pos="25000">
                  <a:schemeClr val="accent6">
                    <a:lumMod val="75000"/>
                  </a:schemeClr>
                </a:gs>
                <a:gs pos="48000">
                  <a:schemeClr val="accent6"/>
                </a:gs>
              </a:gsLst>
              <a:lin ang="13500000" scaled="1"/>
              <a:tileRect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IN" sz="1050"/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6924623" y="4298221"/>
              <a:ext cx="442238" cy="442678"/>
              <a:chOff x="2005013" y="4454526"/>
              <a:chExt cx="4800600" cy="4805363"/>
            </a:xfrm>
            <a:solidFill>
              <a:schemeClr val="tx1">
                <a:lumMod val="85000"/>
                <a:lumOff val="15000"/>
              </a:schemeClr>
            </a:solidFill>
          </p:grpSpPr>
          <p:sp>
            <p:nvSpPr>
              <p:cNvPr id="61" name="Freeform 22"/>
              <p:cNvSpPr>
                <a:spLocks/>
              </p:cNvSpPr>
              <p:nvPr/>
            </p:nvSpPr>
            <p:spPr bwMode="auto">
              <a:xfrm>
                <a:off x="4762500" y="6413501"/>
                <a:ext cx="584200" cy="887413"/>
              </a:xfrm>
              <a:custGeom>
                <a:avLst/>
                <a:gdLst>
                  <a:gd name="T0" fmla="*/ 177 w 737"/>
                  <a:gd name="T1" fmla="*/ 0 h 1119"/>
                  <a:gd name="T2" fmla="*/ 737 w 737"/>
                  <a:gd name="T3" fmla="*/ 558 h 1119"/>
                  <a:gd name="T4" fmla="*/ 177 w 737"/>
                  <a:gd name="T5" fmla="*/ 1119 h 1119"/>
                  <a:gd name="T6" fmla="*/ 0 w 737"/>
                  <a:gd name="T7" fmla="*/ 942 h 1119"/>
                  <a:gd name="T8" fmla="*/ 381 w 737"/>
                  <a:gd name="T9" fmla="*/ 558 h 1119"/>
                  <a:gd name="T10" fmla="*/ 0 w 737"/>
                  <a:gd name="T11" fmla="*/ 177 h 1119"/>
                  <a:gd name="T12" fmla="*/ 177 w 737"/>
                  <a:gd name="T13" fmla="*/ 0 h 1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37" h="1119">
                    <a:moveTo>
                      <a:pt x="177" y="0"/>
                    </a:moveTo>
                    <a:lnTo>
                      <a:pt x="737" y="558"/>
                    </a:lnTo>
                    <a:lnTo>
                      <a:pt x="177" y="1119"/>
                    </a:lnTo>
                    <a:lnTo>
                      <a:pt x="0" y="942"/>
                    </a:lnTo>
                    <a:lnTo>
                      <a:pt x="381" y="558"/>
                    </a:lnTo>
                    <a:lnTo>
                      <a:pt x="0" y="177"/>
                    </a:lnTo>
                    <a:lnTo>
                      <a:pt x="17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 sz="1050" baseline="-25000"/>
              </a:p>
            </p:txBody>
          </p:sp>
          <p:sp>
            <p:nvSpPr>
              <p:cNvPr id="62" name="Freeform 23"/>
              <p:cNvSpPr>
                <a:spLocks/>
              </p:cNvSpPr>
              <p:nvPr/>
            </p:nvSpPr>
            <p:spPr bwMode="auto">
              <a:xfrm>
                <a:off x="3463925" y="6413501"/>
                <a:ext cx="585788" cy="887413"/>
              </a:xfrm>
              <a:custGeom>
                <a:avLst/>
                <a:gdLst>
                  <a:gd name="T0" fmla="*/ 560 w 738"/>
                  <a:gd name="T1" fmla="*/ 0 h 1119"/>
                  <a:gd name="T2" fmla="*/ 738 w 738"/>
                  <a:gd name="T3" fmla="*/ 177 h 1119"/>
                  <a:gd name="T4" fmla="*/ 357 w 738"/>
                  <a:gd name="T5" fmla="*/ 558 h 1119"/>
                  <a:gd name="T6" fmla="*/ 738 w 738"/>
                  <a:gd name="T7" fmla="*/ 942 h 1119"/>
                  <a:gd name="T8" fmla="*/ 560 w 738"/>
                  <a:gd name="T9" fmla="*/ 1119 h 1119"/>
                  <a:gd name="T10" fmla="*/ 0 w 738"/>
                  <a:gd name="T11" fmla="*/ 558 h 1119"/>
                  <a:gd name="T12" fmla="*/ 560 w 738"/>
                  <a:gd name="T13" fmla="*/ 0 h 1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38" h="1119">
                    <a:moveTo>
                      <a:pt x="560" y="0"/>
                    </a:moveTo>
                    <a:lnTo>
                      <a:pt x="738" y="177"/>
                    </a:lnTo>
                    <a:lnTo>
                      <a:pt x="357" y="558"/>
                    </a:lnTo>
                    <a:lnTo>
                      <a:pt x="738" y="942"/>
                    </a:lnTo>
                    <a:lnTo>
                      <a:pt x="560" y="1119"/>
                    </a:lnTo>
                    <a:lnTo>
                      <a:pt x="0" y="558"/>
                    </a:lnTo>
                    <a:lnTo>
                      <a:pt x="56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 sz="1050" baseline="-25000"/>
              </a:p>
            </p:txBody>
          </p:sp>
          <p:sp>
            <p:nvSpPr>
              <p:cNvPr id="63" name="Freeform 24"/>
              <p:cNvSpPr>
                <a:spLocks/>
              </p:cNvSpPr>
              <p:nvPr/>
            </p:nvSpPr>
            <p:spPr bwMode="auto">
              <a:xfrm>
                <a:off x="4092575" y="6288088"/>
                <a:ext cx="619125" cy="1257300"/>
              </a:xfrm>
              <a:custGeom>
                <a:avLst/>
                <a:gdLst>
                  <a:gd name="T0" fmla="*/ 545 w 780"/>
                  <a:gd name="T1" fmla="*/ 0 h 1584"/>
                  <a:gd name="T2" fmla="*/ 780 w 780"/>
                  <a:gd name="T3" fmla="*/ 86 h 1584"/>
                  <a:gd name="T4" fmla="*/ 237 w 780"/>
                  <a:gd name="T5" fmla="*/ 1584 h 1584"/>
                  <a:gd name="T6" fmla="*/ 0 w 780"/>
                  <a:gd name="T7" fmla="*/ 1499 h 1584"/>
                  <a:gd name="T8" fmla="*/ 545 w 780"/>
                  <a:gd name="T9" fmla="*/ 0 h 1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0" h="1584">
                    <a:moveTo>
                      <a:pt x="545" y="0"/>
                    </a:moveTo>
                    <a:lnTo>
                      <a:pt x="780" y="86"/>
                    </a:lnTo>
                    <a:lnTo>
                      <a:pt x="237" y="1584"/>
                    </a:lnTo>
                    <a:lnTo>
                      <a:pt x="0" y="1499"/>
                    </a:lnTo>
                    <a:lnTo>
                      <a:pt x="54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 sz="1050" baseline="-25000"/>
              </a:p>
            </p:txBody>
          </p:sp>
          <p:sp>
            <p:nvSpPr>
              <p:cNvPr id="64" name="Freeform 25"/>
              <p:cNvSpPr>
                <a:spLocks noEditPoints="1"/>
              </p:cNvSpPr>
              <p:nvPr/>
            </p:nvSpPr>
            <p:spPr bwMode="auto">
              <a:xfrm>
                <a:off x="2005013" y="4454526"/>
                <a:ext cx="4800600" cy="4805363"/>
              </a:xfrm>
              <a:custGeom>
                <a:avLst/>
                <a:gdLst>
                  <a:gd name="T0" fmla="*/ 2759 w 6047"/>
                  <a:gd name="T1" fmla="*/ 1408 h 6052"/>
                  <a:gd name="T2" fmla="*/ 2387 w 6047"/>
                  <a:gd name="T3" fmla="*/ 1515 h 6052"/>
                  <a:gd name="T4" fmla="*/ 2057 w 6047"/>
                  <a:gd name="T5" fmla="*/ 1703 h 6052"/>
                  <a:gd name="T6" fmla="*/ 1781 w 6047"/>
                  <a:gd name="T7" fmla="*/ 1960 h 6052"/>
                  <a:gd name="T8" fmla="*/ 1569 w 6047"/>
                  <a:gd name="T9" fmla="*/ 2273 h 6052"/>
                  <a:gd name="T10" fmla="*/ 1435 w 6047"/>
                  <a:gd name="T11" fmla="*/ 2632 h 6052"/>
                  <a:gd name="T12" fmla="*/ 1387 w 6047"/>
                  <a:gd name="T13" fmla="*/ 3025 h 6052"/>
                  <a:gd name="T14" fmla="*/ 1435 w 6047"/>
                  <a:gd name="T15" fmla="*/ 3420 h 6052"/>
                  <a:gd name="T16" fmla="*/ 1569 w 6047"/>
                  <a:gd name="T17" fmla="*/ 3779 h 6052"/>
                  <a:gd name="T18" fmla="*/ 1781 w 6047"/>
                  <a:gd name="T19" fmla="*/ 4093 h 6052"/>
                  <a:gd name="T20" fmla="*/ 2057 w 6047"/>
                  <a:gd name="T21" fmla="*/ 4349 h 6052"/>
                  <a:gd name="T22" fmla="*/ 2387 w 6047"/>
                  <a:gd name="T23" fmla="*/ 4537 h 6052"/>
                  <a:gd name="T24" fmla="*/ 2759 w 6047"/>
                  <a:gd name="T25" fmla="*/ 4644 h 6052"/>
                  <a:gd name="T26" fmla="*/ 3158 w 6047"/>
                  <a:gd name="T27" fmla="*/ 4660 h 6052"/>
                  <a:gd name="T28" fmla="*/ 3541 w 6047"/>
                  <a:gd name="T29" fmla="*/ 4581 h 6052"/>
                  <a:gd name="T30" fmla="*/ 3885 w 6047"/>
                  <a:gd name="T31" fmla="*/ 4419 h 6052"/>
                  <a:gd name="T32" fmla="*/ 4182 w 6047"/>
                  <a:gd name="T33" fmla="*/ 4185 h 6052"/>
                  <a:gd name="T34" fmla="*/ 4416 w 6047"/>
                  <a:gd name="T35" fmla="*/ 3890 h 6052"/>
                  <a:gd name="T36" fmla="*/ 4578 w 6047"/>
                  <a:gd name="T37" fmla="*/ 3543 h 6052"/>
                  <a:gd name="T38" fmla="*/ 4655 w 6047"/>
                  <a:gd name="T39" fmla="*/ 3160 h 6052"/>
                  <a:gd name="T40" fmla="*/ 4640 w 6047"/>
                  <a:gd name="T41" fmla="*/ 2760 h 6052"/>
                  <a:gd name="T42" fmla="*/ 4532 w 6047"/>
                  <a:gd name="T43" fmla="*/ 2389 h 6052"/>
                  <a:gd name="T44" fmla="*/ 4346 w 6047"/>
                  <a:gd name="T45" fmla="*/ 2059 h 6052"/>
                  <a:gd name="T46" fmla="*/ 4088 w 6047"/>
                  <a:gd name="T47" fmla="*/ 1783 h 6052"/>
                  <a:gd name="T48" fmla="*/ 3775 w 6047"/>
                  <a:gd name="T49" fmla="*/ 1571 h 6052"/>
                  <a:gd name="T50" fmla="*/ 3418 w 6047"/>
                  <a:gd name="T51" fmla="*/ 1434 h 6052"/>
                  <a:gd name="T52" fmla="*/ 3024 w 6047"/>
                  <a:gd name="T53" fmla="*/ 1386 h 6052"/>
                  <a:gd name="T54" fmla="*/ 3626 w 6047"/>
                  <a:gd name="T55" fmla="*/ 708 h 6052"/>
                  <a:gd name="T56" fmla="*/ 3998 w 6047"/>
                  <a:gd name="T57" fmla="*/ 839 h 6052"/>
                  <a:gd name="T58" fmla="*/ 4819 w 6047"/>
                  <a:gd name="T59" fmla="*/ 544 h 6052"/>
                  <a:gd name="T60" fmla="*/ 5165 w 6047"/>
                  <a:gd name="T61" fmla="*/ 1960 h 6052"/>
                  <a:gd name="T62" fmla="*/ 5338 w 6047"/>
                  <a:gd name="T63" fmla="*/ 2422 h 6052"/>
                  <a:gd name="T64" fmla="*/ 5338 w 6047"/>
                  <a:gd name="T65" fmla="*/ 3630 h 6052"/>
                  <a:gd name="T66" fmla="*/ 5208 w 6047"/>
                  <a:gd name="T67" fmla="*/ 4002 h 6052"/>
                  <a:gd name="T68" fmla="*/ 5504 w 6047"/>
                  <a:gd name="T69" fmla="*/ 4823 h 6052"/>
                  <a:gd name="T70" fmla="*/ 4117 w 6047"/>
                  <a:gd name="T71" fmla="*/ 5155 h 6052"/>
                  <a:gd name="T72" fmla="*/ 3753 w 6047"/>
                  <a:gd name="T73" fmla="*/ 5308 h 6052"/>
                  <a:gd name="T74" fmla="*/ 2539 w 6047"/>
                  <a:gd name="T75" fmla="*/ 6052 h 6052"/>
                  <a:gd name="T76" fmla="*/ 2171 w 6047"/>
                  <a:gd name="T77" fmla="*/ 5263 h 6052"/>
                  <a:gd name="T78" fmla="*/ 1814 w 6047"/>
                  <a:gd name="T79" fmla="*/ 5090 h 6052"/>
                  <a:gd name="T80" fmla="*/ 961 w 6047"/>
                  <a:gd name="T81" fmla="*/ 4238 h 6052"/>
                  <a:gd name="T82" fmla="*/ 788 w 6047"/>
                  <a:gd name="T83" fmla="*/ 3881 h 6052"/>
                  <a:gd name="T84" fmla="*/ 0 w 6047"/>
                  <a:gd name="T85" fmla="*/ 3510 h 6052"/>
                  <a:gd name="T86" fmla="*/ 755 w 6047"/>
                  <a:gd name="T87" fmla="*/ 2264 h 6052"/>
                  <a:gd name="T88" fmla="*/ 961 w 6047"/>
                  <a:gd name="T89" fmla="*/ 1814 h 6052"/>
                  <a:gd name="T90" fmla="*/ 1814 w 6047"/>
                  <a:gd name="T91" fmla="*/ 960 h 6052"/>
                  <a:gd name="T92" fmla="*/ 2171 w 6047"/>
                  <a:gd name="T93" fmla="*/ 789 h 6052"/>
                  <a:gd name="T94" fmla="*/ 2539 w 6047"/>
                  <a:gd name="T95" fmla="*/ 0 h 6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6047" h="6052">
                    <a:moveTo>
                      <a:pt x="3024" y="1386"/>
                    </a:moveTo>
                    <a:lnTo>
                      <a:pt x="2889" y="1392"/>
                    </a:lnTo>
                    <a:lnTo>
                      <a:pt x="2759" y="1408"/>
                    </a:lnTo>
                    <a:lnTo>
                      <a:pt x="2631" y="1434"/>
                    </a:lnTo>
                    <a:lnTo>
                      <a:pt x="2506" y="1471"/>
                    </a:lnTo>
                    <a:lnTo>
                      <a:pt x="2387" y="1515"/>
                    </a:lnTo>
                    <a:lnTo>
                      <a:pt x="2272" y="1571"/>
                    </a:lnTo>
                    <a:lnTo>
                      <a:pt x="2162" y="1633"/>
                    </a:lnTo>
                    <a:lnTo>
                      <a:pt x="2057" y="1703"/>
                    </a:lnTo>
                    <a:lnTo>
                      <a:pt x="1959" y="1783"/>
                    </a:lnTo>
                    <a:lnTo>
                      <a:pt x="1867" y="1867"/>
                    </a:lnTo>
                    <a:lnTo>
                      <a:pt x="1781" y="1960"/>
                    </a:lnTo>
                    <a:lnTo>
                      <a:pt x="1703" y="2059"/>
                    </a:lnTo>
                    <a:lnTo>
                      <a:pt x="1632" y="2162"/>
                    </a:lnTo>
                    <a:lnTo>
                      <a:pt x="1569" y="2273"/>
                    </a:lnTo>
                    <a:lnTo>
                      <a:pt x="1516" y="2389"/>
                    </a:lnTo>
                    <a:lnTo>
                      <a:pt x="1470" y="2509"/>
                    </a:lnTo>
                    <a:lnTo>
                      <a:pt x="1435" y="2632"/>
                    </a:lnTo>
                    <a:lnTo>
                      <a:pt x="1407" y="2760"/>
                    </a:lnTo>
                    <a:lnTo>
                      <a:pt x="1392" y="2892"/>
                    </a:lnTo>
                    <a:lnTo>
                      <a:pt x="1387" y="3025"/>
                    </a:lnTo>
                    <a:lnTo>
                      <a:pt x="1392" y="3160"/>
                    </a:lnTo>
                    <a:lnTo>
                      <a:pt x="1407" y="3292"/>
                    </a:lnTo>
                    <a:lnTo>
                      <a:pt x="1435" y="3420"/>
                    </a:lnTo>
                    <a:lnTo>
                      <a:pt x="1470" y="3543"/>
                    </a:lnTo>
                    <a:lnTo>
                      <a:pt x="1516" y="3663"/>
                    </a:lnTo>
                    <a:lnTo>
                      <a:pt x="1569" y="3779"/>
                    </a:lnTo>
                    <a:lnTo>
                      <a:pt x="1632" y="3890"/>
                    </a:lnTo>
                    <a:lnTo>
                      <a:pt x="1703" y="3993"/>
                    </a:lnTo>
                    <a:lnTo>
                      <a:pt x="1781" y="4093"/>
                    </a:lnTo>
                    <a:lnTo>
                      <a:pt x="1867" y="4185"/>
                    </a:lnTo>
                    <a:lnTo>
                      <a:pt x="1959" y="4270"/>
                    </a:lnTo>
                    <a:lnTo>
                      <a:pt x="2057" y="4349"/>
                    </a:lnTo>
                    <a:lnTo>
                      <a:pt x="2162" y="4419"/>
                    </a:lnTo>
                    <a:lnTo>
                      <a:pt x="2272" y="4482"/>
                    </a:lnTo>
                    <a:lnTo>
                      <a:pt x="2387" y="4537"/>
                    </a:lnTo>
                    <a:lnTo>
                      <a:pt x="2506" y="4581"/>
                    </a:lnTo>
                    <a:lnTo>
                      <a:pt x="2631" y="4618"/>
                    </a:lnTo>
                    <a:lnTo>
                      <a:pt x="2759" y="4644"/>
                    </a:lnTo>
                    <a:lnTo>
                      <a:pt x="2889" y="4660"/>
                    </a:lnTo>
                    <a:lnTo>
                      <a:pt x="3024" y="4666"/>
                    </a:lnTo>
                    <a:lnTo>
                      <a:pt x="3158" y="4660"/>
                    </a:lnTo>
                    <a:lnTo>
                      <a:pt x="3289" y="4644"/>
                    </a:lnTo>
                    <a:lnTo>
                      <a:pt x="3418" y="4618"/>
                    </a:lnTo>
                    <a:lnTo>
                      <a:pt x="3541" y="4581"/>
                    </a:lnTo>
                    <a:lnTo>
                      <a:pt x="3661" y="4537"/>
                    </a:lnTo>
                    <a:lnTo>
                      <a:pt x="3775" y="4482"/>
                    </a:lnTo>
                    <a:lnTo>
                      <a:pt x="3885" y="4419"/>
                    </a:lnTo>
                    <a:lnTo>
                      <a:pt x="3990" y="4349"/>
                    </a:lnTo>
                    <a:lnTo>
                      <a:pt x="4088" y="4270"/>
                    </a:lnTo>
                    <a:lnTo>
                      <a:pt x="4182" y="4185"/>
                    </a:lnTo>
                    <a:lnTo>
                      <a:pt x="4267" y="4093"/>
                    </a:lnTo>
                    <a:lnTo>
                      <a:pt x="4346" y="3993"/>
                    </a:lnTo>
                    <a:lnTo>
                      <a:pt x="4416" y="3890"/>
                    </a:lnTo>
                    <a:lnTo>
                      <a:pt x="4478" y="3779"/>
                    </a:lnTo>
                    <a:lnTo>
                      <a:pt x="4532" y="3663"/>
                    </a:lnTo>
                    <a:lnTo>
                      <a:pt x="4578" y="3543"/>
                    </a:lnTo>
                    <a:lnTo>
                      <a:pt x="4613" y="3420"/>
                    </a:lnTo>
                    <a:lnTo>
                      <a:pt x="4640" y="3292"/>
                    </a:lnTo>
                    <a:lnTo>
                      <a:pt x="4655" y="3160"/>
                    </a:lnTo>
                    <a:lnTo>
                      <a:pt x="4661" y="3025"/>
                    </a:lnTo>
                    <a:lnTo>
                      <a:pt x="4655" y="2892"/>
                    </a:lnTo>
                    <a:lnTo>
                      <a:pt x="4640" y="2760"/>
                    </a:lnTo>
                    <a:lnTo>
                      <a:pt x="4613" y="2632"/>
                    </a:lnTo>
                    <a:lnTo>
                      <a:pt x="4578" y="2509"/>
                    </a:lnTo>
                    <a:lnTo>
                      <a:pt x="4532" y="2389"/>
                    </a:lnTo>
                    <a:lnTo>
                      <a:pt x="4478" y="2273"/>
                    </a:lnTo>
                    <a:lnTo>
                      <a:pt x="4416" y="2162"/>
                    </a:lnTo>
                    <a:lnTo>
                      <a:pt x="4346" y="2059"/>
                    </a:lnTo>
                    <a:lnTo>
                      <a:pt x="4267" y="1960"/>
                    </a:lnTo>
                    <a:lnTo>
                      <a:pt x="4182" y="1867"/>
                    </a:lnTo>
                    <a:lnTo>
                      <a:pt x="4088" y="1783"/>
                    </a:lnTo>
                    <a:lnTo>
                      <a:pt x="3990" y="1703"/>
                    </a:lnTo>
                    <a:lnTo>
                      <a:pt x="3885" y="1633"/>
                    </a:lnTo>
                    <a:lnTo>
                      <a:pt x="3775" y="1571"/>
                    </a:lnTo>
                    <a:lnTo>
                      <a:pt x="3661" y="1515"/>
                    </a:lnTo>
                    <a:lnTo>
                      <a:pt x="3541" y="1471"/>
                    </a:lnTo>
                    <a:lnTo>
                      <a:pt x="3418" y="1434"/>
                    </a:lnTo>
                    <a:lnTo>
                      <a:pt x="3289" y="1408"/>
                    </a:lnTo>
                    <a:lnTo>
                      <a:pt x="3158" y="1392"/>
                    </a:lnTo>
                    <a:lnTo>
                      <a:pt x="3024" y="1386"/>
                    </a:lnTo>
                    <a:close/>
                    <a:moveTo>
                      <a:pt x="2539" y="0"/>
                    </a:moveTo>
                    <a:lnTo>
                      <a:pt x="3508" y="0"/>
                    </a:lnTo>
                    <a:lnTo>
                      <a:pt x="3626" y="708"/>
                    </a:lnTo>
                    <a:lnTo>
                      <a:pt x="3753" y="745"/>
                    </a:lnTo>
                    <a:lnTo>
                      <a:pt x="3876" y="789"/>
                    </a:lnTo>
                    <a:lnTo>
                      <a:pt x="3998" y="839"/>
                    </a:lnTo>
                    <a:lnTo>
                      <a:pt x="4117" y="896"/>
                    </a:lnTo>
                    <a:lnTo>
                      <a:pt x="4234" y="960"/>
                    </a:lnTo>
                    <a:lnTo>
                      <a:pt x="4819" y="544"/>
                    </a:lnTo>
                    <a:lnTo>
                      <a:pt x="5504" y="1229"/>
                    </a:lnTo>
                    <a:lnTo>
                      <a:pt x="5088" y="1814"/>
                    </a:lnTo>
                    <a:lnTo>
                      <a:pt x="5165" y="1960"/>
                    </a:lnTo>
                    <a:lnTo>
                      <a:pt x="5233" y="2111"/>
                    </a:lnTo>
                    <a:lnTo>
                      <a:pt x="5292" y="2264"/>
                    </a:lnTo>
                    <a:lnTo>
                      <a:pt x="5338" y="2422"/>
                    </a:lnTo>
                    <a:lnTo>
                      <a:pt x="6047" y="2540"/>
                    </a:lnTo>
                    <a:lnTo>
                      <a:pt x="6047" y="3510"/>
                    </a:lnTo>
                    <a:lnTo>
                      <a:pt x="5338" y="3630"/>
                    </a:lnTo>
                    <a:lnTo>
                      <a:pt x="5302" y="3755"/>
                    </a:lnTo>
                    <a:lnTo>
                      <a:pt x="5259" y="3881"/>
                    </a:lnTo>
                    <a:lnTo>
                      <a:pt x="5208" y="4002"/>
                    </a:lnTo>
                    <a:lnTo>
                      <a:pt x="5151" y="4122"/>
                    </a:lnTo>
                    <a:lnTo>
                      <a:pt x="5088" y="4238"/>
                    </a:lnTo>
                    <a:lnTo>
                      <a:pt x="5504" y="4823"/>
                    </a:lnTo>
                    <a:lnTo>
                      <a:pt x="4819" y="5509"/>
                    </a:lnTo>
                    <a:lnTo>
                      <a:pt x="4234" y="5090"/>
                    </a:lnTo>
                    <a:lnTo>
                      <a:pt x="4117" y="5155"/>
                    </a:lnTo>
                    <a:lnTo>
                      <a:pt x="3998" y="5214"/>
                    </a:lnTo>
                    <a:lnTo>
                      <a:pt x="3876" y="5263"/>
                    </a:lnTo>
                    <a:lnTo>
                      <a:pt x="3753" y="5308"/>
                    </a:lnTo>
                    <a:lnTo>
                      <a:pt x="3626" y="5344"/>
                    </a:lnTo>
                    <a:lnTo>
                      <a:pt x="3508" y="6052"/>
                    </a:lnTo>
                    <a:lnTo>
                      <a:pt x="2539" y="6052"/>
                    </a:lnTo>
                    <a:lnTo>
                      <a:pt x="2422" y="5344"/>
                    </a:lnTo>
                    <a:lnTo>
                      <a:pt x="2295" y="5308"/>
                    </a:lnTo>
                    <a:lnTo>
                      <a:pt x="2171" y="5263"/>
                    </a:lnTo>
                    <a:lnTo>
                      <a:pt x="2050" y="5214"/>
                    </a:lnTo>
                    <a:lnTo>
                      <a:pt x="1930" y="5155"/>
                    </a:lnTo>
                    <a:lnTo>
                      <a:pt x="1814" y="5090"/>
                    </a:lnTo>
                    <a:lnTo>
                      <a:pt x="1228" y="5509"/>
                    </a:lnTo>
                    <a:lnTo>
                      <a:pt x="543" y="4823"/>
                    </a:lnTo>
                    <a:lnTo>
                      <a:pt x="961" y="4238"/>
                    </a:lnTo>
                    <a:lnTo>
                      <a:pt x="897" y="4122"/>
                    </a:lnTo>
                    <a:lnTo>
                      <a:pt x="840" y="4002"/>
                    </a:lnTo>
                    <a:lnTo>
                      <a:pt x="788" y="3881"/>
                    </a:lnTo>
                    <a:lnTo>
                      <a:pt x="746" y="3755"/>
                    </a:lnTo>
                    <a:lnTo>
                      <a:pt x="709" y="3630"/>
                    </a:lnTo>
                    <a:lnTo>
                      <a:pt x="0" y="3510"/>
                    </a:lnTo>
                    <a:lnTo>
                      <a:pt x="0" y="2540"/>
                    </a:lnTo>
                    <a:lnTo>
                      <a:pt x="709" y="2422"/>
                    </a:lnTo>
                    <a:lnTo>
                      <a:pt x="755" y="2264"/>
                    </a:lnTo>
                    <a:lnTo>
                      <a:pt x="814" y="2111"/>
                    </a:lnTo>
                    <a:lnTo>
                      <a:pt x="882" y="1960"/>
                    </a:lnTo>
                    <a:lnTo>
                      <a:pt x="961" y="1814"/>
                    </a:lnTo>
                    <a:lnTo>
                      <a:pt x="543" y="1229"/>
                    </a:lnTo>
                    <a:lnTo>
                      <a:pt x="1228" y="544"/>
                    </a:lnTo>
                    <a:lnTo>
                      <a:pt x="1814" y="960"/>
                    </a:lnTo>
                    <a:lnTo>
                      <a:pt x="1930" y="896"/>
                    </a:lnTo>
                    <a:lnTo>
                      <a:pt x="2050" y="839"/>
                    </a:lnTo>
                    <a:lnTo>
                      <a:pt x="2171" y="789"/>
                    </a:lnTo>
                    <a:lnTo>
                      <a:pt x="2295" y="745"/>
                    </a:lnTo>
                    <a:lnTo>
                      <a:pt x="2422" y="708"/>
                    </a:lnTo>
                    <a:lnTo>
                      <a:pt x="253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 sz="1050" baseline="-25000"/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5EAA6A9-02AD-4012-8515-127ADDF60B10}"/>
              </a:ext>
            </a:extLst>
          </p:cNvPr>
          <p:cNvGrpSpPr/>
          <p:nvPr/>
        </p:nvGrpSpPr>
        <p:grpSpPr>
          <a:xfrm>
            <a:off x="154687" y="3862740"/>
            <a:ext cx="2281601" cy="811578"/>
            <a:chOff x="204662" y="4944784"/>
            <a:chExt cx="3042134" cy="1082103"/>
          </a:xfrm>
        </p:grpSpPr>
        <p:sp>
          <p:nvSpPr>
            <p:cNvPr id="40" name="TextBox 39"/>
            <p:cNvSpPr txBox="1"/>
            <p:nvPr/>
          </p:nvSpPr>
          <p:spPr>
            <a:xfrm>
              <a:off x="204662" y="4944784"/>
              <a:ext cx="3021083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hu-HU" b="1" dirty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Vegyi anyagok kezelése</a:t>
              </a:r>
              <a:endParaRPr lang="en-IN" b="1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B601076A-2A4C-4574-BDE5-1C25B9156502}"/>
                </a:ext>
              </a:extLst>
            </p:cNvPr>
            <p:cNvSpPr/>
            <p:nvPr/>
          </p:nvSpPr>
          <p:spPr>
            <a:xfrm>
              <a:off x="328838" y="5411334"/>
              <a:ext cx="2917958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hu-HU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itchFamily="34" charset="0"/>
                  <a:cs typeface="Arial" pitchFamily="34" charset="0"/>
                </a:rPr>
                <a:t>Az üzemanyag tároló edény nem megfelelő.</a:t>
              </a:r>
              <a:endParaRPr lang="en-I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3035649-6551-4A07-83B6-E367B127BF31}"/>
              </a:ext>
            </a:extLst>
          </p:cNvPr>
          <p:cNvGrpSpPr/>
          <p:nvPr/>
        </p:nvGrpSpPr>
        <p:grpSpPr>
          <a:xfrm>
            <a:off x="-40457" y="1267605"/>
            <a:ext cx="2488640" cy="1111089"/>
            <a:chOff x="-55530" y="1746394"/>
            <a:chExt cx="3318186" cy="1481455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6696B41C-05BB-413F-B5D6-03EB1FEEF05D}"/>
                </a:ext>
              </a:extLst>
            </p:cNvPr>
            <p:cNvSpPr txBox="1"/>
            <p:nvPr/>
          </p:nvSpPr>
          <p:spPr>
            <a:xfrm>
              <a:off x="-55530" y="1746394"/>
              <a:ext cx="3314647" cy="697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hu-HU" b="1" dirty="0">
                  <a:solidFill>
                    <a:schemeClr val="accent6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Nem megfelelő napi eligazítás</a:t>
              </a:r>
              <a:endParaRPr lang="en-IN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ADAF1B90-4166-4EFF-9DB7-643DEB9DE20F}"/>
                </a:ext>
              </a:extLst>
            </p:cNvPr>
            <p:cNvSpPr/>
            <p:nvPr/>
          </p:nvSpPr>
          <p:spPr>
            <a:xfrm>
              <a:off x="344698" y="2366075"/>
              <a:ext cx="2917958" cy="8617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hu-HU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itchFamily="34" charset="0"/>
                  <a:cs typeface="Arial" pitchFamily="34" charset="0"/>
                </a:rPr>
                <a:t>A vállalkozó nem volt tisztában a napi feladatainak kockázataival</a:t>
              </a:r>
              <a:endParaRPr lang="en-I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DEEF150-87C9-4C0B-A8AE-BFC4114CC6BC}"/>
              </a:ext>
            </a:extLst>
          </p:cNvPr>
          <p:cNvGrpSpPr/>
          <p:nvPr/>
        </p:nvGrpSpPr>
        <p:grpSpPr>
          <a:xfrm>
            <a:off x="6445321" y="2563939"/>
            <a:ext cx="2171503" cy="812122"/>
            <a:chOff x="8523595" y="3318136"/>
            <a:chExt cx="2895337" cy="1082829"/>
          </a:xfrm>
        </p:grpSpPr>
        <p:sp>
          <p:nvSpPr>
            <p:cNvPr id="31" name="TextBox 30"/>
            <p:cNvSpPr txBox="1"/>
            <p:nvPr/>
          </p:nvSpPr>
          <p:spPr>
            <a:xfrm>
              <a:off x="8523596" y="3318136"/>
              <a:ext cx="2592286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>
                  <a:solidFill>
                    <a:schemeClr val="accent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Tudáshiány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F9E1FEF8-4238-4A0E-A303-660F86A125E4}"/>
                </a:ext>
              </a:extLst>
            </p:cNvPr>
            <p:cNvSpPr/>
            <p:nvPr/>
          </p:nvSpPr>
          <p:spPr>
            <a:xfrm>
              <a:off x="8523595" y="3785412"/>
              <a:ext cx="2895337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hu-HU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itchFamily="34" charset="0"/>
                  <a:cs typeface="Arial" pitchFamily="34" charset="0"/>
                </a:rPr>
                <a:t>Nem megfelelő vészhelyzeti felkészülés.</a:t>
              </a:r>
              <a:endParaRPr lang="en-I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1" name="Kép 10">
            <a:extLst>
              <a:ext uri="{FF2B5EF4-FFF2-40B4-BE49-F238E27FC236}">
                <a16:creationId xmlns:a16="http://schemas.microsoft.com/office/drawing/2014/main" id="{5C589C4A-1848-497D-9CE7-2E26F161308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232400" y="1968397"/>
            <a:ext cx="441095" cy="441095"/>
          </a:xfrm>
          <a:prstGeom prst="rect">
            <a:avLst/>
          </a:prstGeom>
        </p:spPr>
      </p:pic>
      <p:pic>
        <p:nvPicPr>
          <p:cNvPr id="14" name="Kép 13">
            <a:extLst>
              <a:ext uri="{FF2B5EF4-FFF2-40B4-BE49-F238E27FC236}">
                <a16:creationId xmlns:a16="http://schemas.microsoft.com/office/drawing/2014/main" id="{5EAEC912-3FC0-4702-BC2C-68E74B52849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4315260" y="3827609"/>
            <a:ext cx="372295" cy="372295"/>
          </a:xfrm>
          <a:prstGeom prst="rect">
            <a:avLst/>
          </a:prstGeom>
        </p:spPr>
      </p:pic>
      <p:pic>
        <p:nvPicPr>
          <p:cNvPr id="17" name="Kép 16">
            <a:extLst>
              <a:ext uri="{FF2B5EF4-FFF2-40B4-BE49-F238E27FC236}">
                <a16:creationId xmlns:a16="http://schemas.microsoft.com/office/drawing/2014/main" id="{95C9133F-7F05-454A-B944-D49660CBF42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3221964" y="3276369"/>
            <a:ext cx="373890" cy="287916"/>
          </a:xfrm>
          <a:prstGeom prst="rect">
            <a:avLst/>
          </a:prstGeom>
        </p:spPr>
      </p:pic>
      <p:pic>
        <p:nvPicPr>
          <p:cNvPr id="1028" name="Picture 4" descr="Képtalálat a következőre: „talking pictogram”">
            <a:extLst>
              <a:ext uri="{FF2B5EF4-FFF2-40B4-BE49-F238E27FC236}">
                <a16:creationId xmlns:a16="http://schemas.microsoft.com/office/drawing/2014/main" id="{3D2211F0-593D-426B-833F-CCC7CC55E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938" y="2106158"/>
            <a:ext cx="336871" cy="336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6416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C543392F-7539-4302-BEC8-246F135EEA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u-HU" dirty="0"/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7212238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SIS" val="EONVorlage_BrixSans"/>
  <p:tag name="VERSION" val="1.3"/>
</p:tagLst>
</file>

<file path=ppt/theme/theme1.xml><?xml version="1.0" encoding="utf-8"?>
<a:theme xmlns:a="http://schemas.openxmlformats.org/drawingml/2006/main" name="e-on Enjoyment Template">
  <a:themeElements>
    <a:clrScheme name="EO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1C0A"/>
      </a:accent1>
      <a:accent2>
        <a:srgbClr val="B00402"/>
      </a:accent2>
      <a:accent3>
        <a:srgbClr val="5CC1CB"/>
      </a:accent3>
      <a:accent4>
        <a:srgbClr val="E3E000"/>
      </a:accent4>
      <a:accent5>
        <a:srgbClr val="C44341"/>
      </a:accent5>
      <a:accent6>
        <a:srgbClr val="85D1D8"/>
      </a:accent6>
      <a:hlink>
        <a:srgbClr val="0000FF"/>
      </a:hlink>
      <a:folHlink>
        <a:srgbClr val="800080"/>
      </a:folHlink>
    </a:clrScheme>
    <a:fontScheme name="EON Brix Sans">
      <a:majorFont>
        <a:latin typeface="EON Brix Sans Black"/>
        <a:ea typeface=""/>
        <a:cs typeface=""/>
      </a:majorFont>
      <a:minorFont>
        <a:latin typeface="EON Brix San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EON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1C0A"/>
        </a:accent1>
        <a:accent2>
          <a:srgbClr val="B00402"/>
        </a:accent2>
        <a:accent3>
          <a:srgbClr val="5CC1CB"/>
        </a:accent3>
        <a:accent4>
          <a:srgbClr val="E3E000"/>
        </a:accent4>
        <a:accent5>
          <a:srgbClr val="C44341"/>
        </a:accent5>
        <a:accent6>
          <a:srgbClr val="85D1D8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75%">
      <a:srgbClr val="C44341"/>
    </a:custClr>
    <a:custClr name="Turquoise 75%">
      <a:srgbClr val="85D1D8"/>
    </a:custClr>
    <a:custClr name="Yellow 75%">
      <a:srgbClr val="EAE840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50%">
      <a:srgbClr val="D78180"/>
    </a:custClr>
    <a:custClr name="Turquoise 50%">
      <a:srgbClr val="ADE0E5"/>
    </a:custClr>
    <a:custClr name="Yellow 50%">
      <a:srgbClr val="F1EF7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25%">
      <a:srgbClr val="EBC0C0"/>
    </a:custClr>
    <a:custClr name="Turquoise 25%">
      <a:srgbClr val="D6EFF2"/>
    </a:custClr>
    <a:custClr name="Yellow 25%">
      <a:srgbClr val="F8F7BF"/>
    </a:custClr>
    <a:custClr name=" ">
      <a:srgbClr val="FFFFFF"/>
    </a:custClr>
    <a:custClr name=" ">
      <a:srgbClr val="FFFFFF"/>
    </a:custClr>
  </a:custClr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EON_Presentation</Template>
  <TotalTime>0</TotalTime>
  <Words>1062</Words>
  <Application>Microsoft Office PowerPoint</Application>
  <PresentationFormat>Diavetítés a képernyőre (16:9 oldalarány)</PresentationFormat>
  <Paragraphs>104</Paragraphs>
  <Slides>6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3" baseType="lpstr">
      <vt:lpstr>Arial</vt:lpstr>
      <vt:lpstr>Calibri</vt:lpstr>
      <vt:lpstr>EON Brix Sans</vt:lpstr>
      <vt:lpstr>EON Brix Sans Black</vt:lpstr>
      <vt:lpstr>Symbol</vt:lpstr>
      <vt:lpstr>Univers</vt:lpstr>
      <vt:lpstr>e-on Enjoyment Template</vt:lpstr>
      <vt:lpstr>AUDI szolár partnernap</vt:lpstr>
      <vt:lpstr>PowerPoint-bemutató</vt:lpstr>
      <vt:lpstr>A vállalkozóink biztonsága a HSE víziónk kulcseleme</vt:lpstr>
      <vt:lpstr>További lépések az AUDI szolár kapcsán</vt:lpstr>
      <vt:lpstr>Szolár telepítési tapasztalataink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E.ON PowerPoint</dc:title>
  <dc:creator>Darázs, Henriett</dc:creator>
  <dc:description/>
  <cp:lastModifiedBy>Pacher, Zoltán János</cp:lastModifiedBy>
  <cp:revision>61</cp:revision>
  <dcterms:created xsi:type="dcterms:W3CDTF">2019-06-18T13:18:31Z</dcterms:created>
  <dcterms:modified xsi:type="dcterms:W3CDTF">2019-06-27T10:32:13Z</dcterms:modified>
</cp:coreProperties>
</file>